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Lst>
  <p:sldSz cy="5143500" cx="9144000"/>
  <p:notesSz cx="6858000" cy="9144000"/>
  <p:embeddedFontLst>
    <p:embeddedFont>
      <p:font typeface="Roboto Slab"/>
      <p:regular r:id="rId38"/>
      <p:bold r:id="rId39"/>
    </p:embeddedFont>
    <p:embeddedFont>
      <p:font typeface="Roboto Black"/>
      <p:bold r:id="rId40"/>
      <p:boldItalic r:id="rId41"/>
    </p:embeddedFont>
    <p:embeddedFont>
      <p:font typeface="Roboto"/>
      <p:regular r:id="rId42"/>
      <p:bold r:id="rId43"/>
      <p:italic r:id="rId44"/>
      <p:boldItalic r:id="rId45"/>
    </p:embeddedFont>
    <p:embeddedFont>
      <p:font typeface="Roboto Medium"/>
      <p:regular r:id="rId46"/>
      <p:bold r:id="rId47"/>
      <p:italic r:id="rId48"/>
      <p:boldItalic r:id="rId49"/>
    </p:embeddedFont>
    <p:embeddedFont>
      <p:font typeface="Roboto Slab Black"/>
      <p:bold r:id="rId50"/>
    </p:embeddedFont>
    <p:embeddedFont>
      <p:font typeface="Montserrat"/>
      <p:regular r:id="rId51"/>
      <p:bold r:id="rId52"/>
      <p:italic r:id="rId53"/>
      <p:boldItalic r:id="rId54"/>
    </p:embeddedFont>
    <p:embeddedFont>
      <p:font typeface="Roboto Slab SemiBold"/>
      <p:regular r:id="rId55"/>
      <p:bold r:id="rId56"/>
    </p:embeddedFont>
    <p:embeddedFont>
      <p:font typeface="Prompt"/>
      <p:regular r:id="rId57"/>
      <p:bold r:id="rId58"/>
      <p:italic r:id="rId59"/>
      <p:boldItalic r:id="rId60"/>
    </p:embeddedFont>
    <p:embeddedFont>
      <p:font typeface="Roboto Slab ExtraBold"/>
      <p:bold r:id="rId61"/>
    </p:embeddedFont>
    <p:embeddedFont>
      <p:font typeface="Prompt Black"/>
      <p:bold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Black-bold.fntdata"/><Relationship Id="rId42" Type="http://schemas.openxmlformats.org/officeDocument/2006/relationships/font" Target="fonts/Roboto-regular.fntdata"/><Relationship Id="rId41" Type="http://schemas.openxmlformats.org/officeDocument/2006/relationships/font" Target="fonts/RobotoBlack-boldItalic.fntdata"/><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RobotoMedium-regular.fntdata"/><Relationship Id="rId45"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Medium-italic.fntdata"/><Relationship Id="rId47" Type="http://schemas.openxmlformats.org/officeDocument/2006/relationships/font" Target="fonts/RobotoMedium-bold.fntdata"/><Relationship Id="rId49" Type="http://schemas.openxmlformats.org/officeDocument/2006/relationships/font" Target="fonts/RobotoMedium-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font" Target="fonts/RobotoSlab-bold.fntdata"/><Relationship Id="rId38" Type="http://schemas.openxmlformats.org/officeDocument/2006/relationships/font" Target="fonts/RobotoSlab-regular.fntdata"/><Relationship Id="rId62" Type="http://schemas.openxmlformats.org/officeDocument/2006/relationships/font" Target="fonts/PromptBlack-bold.fntdata"/><Relationship Id="rId61" Type="http://schemas.openxmlformats.org/officeDocument/2006/relationships/font" Target="fonts/RobotoSlabExtraBold-bold.fntdata"/><Relationship Id="rId20" Type="http://schemas.openxmlformats.org/officeDocument/2006/relationships/slide" Target="slides/slide16.xml"/><Relationship Id="rId63" Type="http://schemas.openxmlformats.org/officeDocument/2006/relationships/font" Target="fonts/PromptBlack-bold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Prompt-bold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Montserrat-regular.fntdata"/><Relationship Id="rId50" Type="http://schemas.openxmlformats.org/officeDocument/2006/relationships/font" Target="fonts/RobotoSlabBlack-bold.fntdata"/><Relationship Id="rId53" Type="http://schemas.openxmlformats.org/officeDocument/2006/relationships/font" Target="fonts/Montserrat-italic.fntdata"/><Relationship Id="rId52" Type="http://schemas.openxmlformats.org/officeDocument/2006/relationships/font" Target="fonts/Montserrat-bold.fntdata"/><Relationship Id="rId11" Type="http://schemas.openxmlformats.org/officeDocument/2006/relationships/slide" Target="slides/slide7.xml"/><Relationship Id="rId55" Type="http://schemas.openxmlformats.org/officeDocument/2006/relationships/font" Target="fonts/RobotoSlabSemiBold-regular.fntdata"/><Relationship Id="rId10" Type="http://schemas.openxmlformats.org/officeDocument/2006/relationships/slide" Target="slides/slide6.xml"/><Relationship Id="rId54" Type="http://schemas.openxmlformats.org/officeDocument/2006/relationships/font" Target="fonts/Montserrat-boldItalic.fntdata"/><Relationship Id="rId13" Type="http://schemas.openxmlformats.org/officeDocument/2006/relationships/slide" Target="slides/slide9.xml"/><Relationship Id="rId57" Type="http://schemas.openxmlformats.org/officeDocument/2006/relationships/font" Target="fonts/Prompt-regular.fntdata"/><Relationship Id="rId12" Type="http://schemas.openxmlformats.org/officeDocument/2006/relationships/slide" Target="slides/slide8.xml"/><Relationship Id="rId56" Type="http://schemas.openxmlformats.org/officeDocument/2006/relationships/font" Target="fonts/RobotoSlabSemiBold-bold.fntdata"/><Relationship Id="rId15" Type="http://schemas.openxmlformats.org/officeDocument/2006/relationships/slide" Target="slides/slide11.xml"/><Relationship Id="rId59" Type="http://schemas.openxmlformats.org/officeDocument/2006/relationships/font" Target="fonts/Prompt-italic.fntdata"/><Relationship Id="rId14" Type="http://schemas.openxmlformats.org/officeDocument/2006/relationships/slide" Target="slides/slide10.xml"/><Relationship Id="rId58" Type="http://schemas.openxmlformats.org/officeDocument/2006/relationships/font" Target="fonts/Prompt-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374de0a962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374de0a962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374de0a962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374de0a962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374de0a962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374de0a962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374de0a962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3374de0a962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af5f55f87b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af5f55f87b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37c1c9c17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337c1c9c17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3c8771dd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33c8771dd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3e98c72c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33e98c72c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33e98c72ca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33e98c72ca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33e98c72ca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33e98c72ca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3bdb9675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3bdb9675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3c8d7f85e4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33c8d7f85e4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3c8d7f85e4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33c8d7f85e4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33e98c72ca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33e98c72ca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33c8d7f85e4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33c8d7f85e4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33c8d7f85e4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33c8d7f85e4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33c8d7f85e4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33c8d7f85e4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43dd47d1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343dd47d1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3c8d7f85e4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33c8d7f85e4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33c8d7f85e4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33c8d7f85e4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33c8d7f85e4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33c8d7f85e4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af5f55f87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af5f55f87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33c8d7f85e4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33c8d7f85e4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33c8d7f85e4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33c8d7f85e4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33ec493740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33ec493740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af5f55f87b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af5f55f87b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afead7cb4c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afead7cb4c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afead7cb4c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afead7cb4c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374de0a962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374de0a962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af5f55f87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af5f55f87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af5f55f87b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af5f55f87b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374de0a962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374de0a962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rot="10800000">
            <a:off x="-39900" y="-36125"/>
            <a:ext cx="4686000" cy="3786600"/>
          </a:xfrm>
          <a:prstGeom prst="rect">
            <a:avLst/>
          </a:prstGeom>
          <a:solidFill>
            <a:srgbClr val="89DBCC">
              <a:alpha val="36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5856750" y="-31875"/>
            <a:ext cx="3309900" cy="8886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0" y="3878150"/>
            <a:ext cx="8083200" cy="13179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8210550" y="981000"/>
            <a:ext cx="956100" cy="4227000"/>
          </a:xfrm>
          <a:prstGeom prst="rect">
            <a:avLst/>
          </a:prstGeom>
          <a:solidFill>
            <a:srgbClr val="89DBCC">
              <a:alpha val="36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10800000">
            <a:off x="4773375" y="-31875"/>
            <a:ext cx="956100" cy="8796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txBox="1"/>
          <p:nvPr>
            <p:ph type="ctrTitle"/>
          </p:nvPr>
        </p:nvSpPr>
        <p:spPr>
          <a:xfrm>
            <a:off x="720000" y="672000"/>
            <a:ext cx="4187400" cy="2506200"/>
          </a:xfrm>
          <a:prstGeom prst="rect">
            <a:avLst/>
          </a:prstGeom>
        </p:spPr>
        <p:txBody>
          <a:bodyPr anchorCtr="0" anchor="ctr" bIns="91425" lIns="91425" spcFirstLastPara="1" rIns="91425" wrap="square" tIns="91425">
            <a:noAutofit/>
          </a:bodyPr>
          <a:lstStyle>
            <a:lvl1pPr lvl="0" rtl="0">
              <a:lnSpc>
                <a:spcPct val="90000"/>
              </a:lnSpc>
              <a:spcBef>
                <a:spcPts val="1000"/>
              </a:spcBef>
              <a:spcAft>
                <a:spcPts val="0"/>
              </a:spcAft>
              <a:buSzPts val="4900"/>
              <a:buNone/>
              <a:defRPr sz="4900"/>
            </a:lvl1pPr>
            <a:lvl2pPr lvl="1" rtl="0">
              <a:spcBef>
                <a:spcPts val="0"/>
              </a:spcBef>
              <a:spcAft>
                <a:spcPts val="0"/>
              </a:spcAft>
              <a:buSzPts val="4600"/>
              <a:buFont typeface="Prompt Black"/>
              <a:buNone/>
              <a:defRPr sz="4600">
                <a:latin typeface="Prompt Black"/>
                <a:ea typeface="Prompt Black"/>
                <a:cs typeface="Prompt Black"/>
                <a:sym typeface="Prompt Black"/>
              </a:defRPr>
            </a:lvl2pPr>
            <a:lvl3pPr lvl="2" rtl="0">
              <a:spcBef>
                <a:spcPts val="0"/>
              </a:spcBef>
              <a:spcAft>
                <a:spcPts val="0"/>
              </a:spcAft>
              <a:buSzPts val="4600"/>
              <a:buFont typeface="Prompt Black"/>
              <a:buNone/>
              <a:defRPr sz="4600">
                <a:latin typeface="Prompt Black"/>
                <a:ea typeface="Prompt Black"/>
                <a:cs typeface="Prompt Black"/>
                <a:sym typeface="Prompt Black"/>
              </a:defRPr>
            </a:lvl3pPr>
            <a:lvl4pPr lvl="3" rtl="0">
              <a:spcBef>
                <a:spcPts val="0"/>
              </a:spcBef>
              <a:spcAft>
                <a:spcPts val="0"/>
              </a:spcAft>
              <a:buSzPts val="4600"/>
              <a:buFont typeface="Prompt Black"/>
              <a:buNone/>
              <a:defRPr sz="4600">
                <a:latin typeface="Prompt Black"/>
                <a:ea typeface="Prompt Black"/>
                <a:cs typeface="Prompt Black"/>
                <a:sym typeface="Prompt Black"/>
              </a:defRPr>
            </a:lvl4pPr>
            <a:lvl5pPr lvl="4" rtl="0">
              <a:spcBef>
                <a:spcPts val="0"/>
              </a:spcBef>
              <a:spcAft>
                <a:spcPts val="0"/>
              </a:spcAft>
              <a:buSzPts val="4600"/>
              <a:buFont typeface="Prompt Black"/>
              <a:buNone/>
              <a:defRPr sz="4600">
                <a:latin typeface="Prompt Black"/>
                <a:ea typeface="Prompt Black"/>
                <a:cs typeface="Prompt Black"/>
                <a:sym typeface="Prompt Black"/>
              </a:defRPr>
            </a:lvl5pPr>
            <a:lvl6pPr lvl="5" rtl="0">
              <a:spcBef>
                <a:spcPts val="0"/>
              </a:spcBef>
              <a:spcAft>
                <a:spcPts val="0"/>
              </a:spcAft>
              <a:buSzPts val="4600"/>
              <a:buFont typeface="Prompt Black"/>
              <a:buNone/>
              <a:defRPr sz="4600">
                <a:latin typeface="Prompt Black"/>
                <a:ea typeface="Prompt Black"/>
                <a:cs typeface="Prompt Black"/>
                <a:sym typeface="Prompt Black"/>
              </a:defRPr>
            </a:lvl6pPr>
            <a:lvl7pPr lvl="6" rtl="0">
              <a:spcBef>
                <a:spcPts val="0"/>
              </a:spcBef>
              <a:spcAft>
                <a:spcPts val="0"/>
              </a:spcAft>
              <a:buSzPts val="4600"/>
              <a:buFont typeface="Prompt Black"/>
              <a:buNone/>
              <a:defRPr sz="4600">
                <a:latin typeface="Prompt Black"/>
                <a:ea typeface="Prompt Black"/>
                <a:cs typeface="Prompt Black"/>
                <a:sym typeface="Prompt Black"/>
              </a:defRPr>
            </a:lvl7pPr>
            <a:lvl8pPr lvl="7" rtl="0">
              <a:spcBef>
                <a:spcPts val="0"/>
              </a:spcBef>
              <a:spcAft>
                <a:spcPts val="0"/>
              </a:spcAft>
              <a:buSzPts val="4600"/>
              <a:buFont typeface="Prompt Black"/>
              <a:buNone/>
              <a:defRPr sz="4600">
                <a:latin typeface="Prompt Black"/>
                <a:ea typeface="Prompt Black"/>
                <a:cs typeface="Prompt Black"/>
                <a:sym typeface="Prompt Black"/>
              </a:defRPr>
            </a:lvl8pPr>
            <a:lvl9pPr lvl="8" rtl="0">
              <a:spcBef>
                <a:spcPts val="0"/>
              </a:spcBef>
              <a:spcAft>
                <a:spcPts val="0"/>
              </a:spcAft>
              <a:buSzPts val="4600"/>
              <a:buFont typeface="Prompt Black"/>
              <a:buNone/>
              <a:defRPr sz="4600">
                <a:latin typeface="Prompt Black"/>
                <a:ea typeface="Prompt Black"/>
                <a:cs typeface="Prompt Black"/>
                <a:sym typeface="Prompt Black"/>
              </a:defRPr>
            </a:lvl9pPr>
          </a:lstStyle>
          <a:p/>
        </p:txBody>
      </p:sp>
      <p:sp>
        <p:nvSpPr>
          <p:cNvPr id="15" name="Google Shape;15;p2"/>
          <p:cNvSpPr txBox="1"/>
          <p:nvPr>
            <p:ph idx="1" type="subTitle"/>
          </p:nvPr>
        </p:nvSpPr>
        <p:spPr>
          <a:xfrm>
            <a:off x="3750650" y="4351475"/>
            <a:ext cx="4050900" cy="320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700"/>
              <a:buNone/>
              <a:defRPr sz="1700">
                <a:solidFill>
                  <a:schemeClr val="lt1"/>
                </a:solidFill>
              </a:defRPr>
            </a:lvl1pPr>
            <a:lvl2pPr lvl="1" rtl="0" algn="ctr">
              <a:lnSpc>
                <a:spcPct val="100000"/>
              </a:lnSpc>
              <a:spcBef>
                <a:spcPts val="0"/>
              </a:spcBef>
              <a:spcAft>
                <a:spcPts val="0"/>
              </a:spcAft>
              <a:buClr>
                <a:schemeClr val="lt1"/>
              </a:buClr>
              <a:buSzPts val="1700"/>
              <a:buNone/>
              <a:defRPr sz="1700">
                <a:solidFill>
                  <a:schemeClr val="lt1"/>
                </a:solidFill>
              </a:defRPr>
            </a:lvl2pPr>
            <a:lvl3pPr lvl="2" rtl="0" algn="ctr">
              <a:lnSpc>
                <a:spcPct val="100000"/>
              </a:lnSpc>
              <a:spcBef>
                <a:spcPts val="0"/>
              </a:spcBef>
              <a:spcAft>
                <a:spcPts val="0"/>
              </a:spcAft>
              <a:buClr>
                <a:schemeClr val="lt1"/>
              </a:buClr>
              <a:buSzPts val="1700"/>
              <a:buNone/>
              <a:defRPr sz="1700">
                <a:solidFill>
                  <a:schemeClr val="lt1"/>
                </a:solidFill>
              </a:defRPr>
            </a:lvl3pPr>
            <a:lvl4pPr lvl="3" rtl="0" algn="ctr">
              <a:lnSpc>
                <a:spcPct val="100000"/>
              </a:lnSpc>
              <a:spcBef>
                <a:spcPts val="0"/>
              </a:spcBef>
              <a:spcAft>
                <a:spcPts val="0"/>
              </a:spcAft>
              <a:buClr>
                <a:schemeClr val="lt1"/>
              </a:buClr>
              <a:buSzPts val="1700"/>
              <a:buNone/>
              <a:defRPr sz="1700">
                <a:solidFill>
                  <a:schemeClr val="lt1"/>
                </a:solidFill>
              </a:defRPr>
            </a:lvl4pPr>
            <a:lvl5pPr lvl="4" rtl="0" algn="ctr">
              <a:lnSpc>
                <a:spcPct val="100000"/>
              </a:lnSpc>
              <a:spcBef>
                <a:spcPts val="0"/>
              </a:spcBef>
              <a:spcAft>
                <a:spcPts val="0"/>
              </a:spcAft>
              <a:buClr>
                <a:schemeClr val="lt1"/>
              </a:buClr>
              <a:buSzPts val="1700"/>
              <a:buNone/>
              <a:defRPr sz="1700">
                <a:solidFill>
                  <a:schemeClr val="lt1"/>
                </a:solidFill>
              </a:defRPr>
            </a:lvl5pPr>
            <a:lvl6pPr lvl="5" rtl="0" algn="ctr">
              <a:lnSpc>
                <a:spcPct val="100000"/>
              </a:lnSpc>
              <a:spcBef>
                <a:spcPts val="0"/>
              </a:spcBef>
              <a:spcAft>
                <a:spcPts val="0"/>
              </a:spcAft>
              <a:buClr>
                <a:schemeClr val="lt1"/>
              </a:buClr>
              <a:buSzPts val="1700"/>
              <a:buNone/>
              <a:defRPr sz="1700">
                <a:solidFill>
                  <a:schemeClr val="lt1"/>
                </a:solidFill>
              </a:defRPr>
            </a:lvl6pPr>
            <a:lvl7pPr lvl="6" rtl="0" algn="ctr">
              <a:lnSpc>
                <a:spcPct val="100000"/>
              </a:lnSpc>
              <a:spcBef>
                <a:spcPts val="0"/>
              </a:spcBef>
              <a:spcAft>
                <a:spcPts val="0"/>
              </a:spcAft>
              <a:buClr>
                <a:schemeClr val="lt1"/>
              </a:buClr>
              <a:buSzPts val="1700"/>
              <a:buNone/>
              <a:defRPr sz="1700">
                <a:solidFill>
                  <a:schemeClr val="lt1"/>
                </a:solidFill>
              </a:defRPr>
            </a:lvl7pPr>
            <a:lvl8pPr lvl="7" rtl="0" algn="ctr">
              <a:lnSpc>
                <a:spcPct val="100000"/>
              </a:lnSpc>
              <a:spcBef>
                <a:spcPts val="0"/>
              </a:spcBef>
              <a:spcAft>
                <a:spcPts val="0"/>
              </a:spcAft>
              <a:buClr>
                <a:schemeClr val="lt1"/>
              </a:buClr>
              <a:buSzPts val="1700"/>
              <a:buNone/>
              <a:defRPr sz="1700">
                <a:solidFill>
                  <a:schemeClr val="lt1"/>
                </a:solidFill>
              </a:defRPr>
            </a:lvl8pPr>
            <a:lvl9pPr lvl="8" rtl="0" algn="ctr">
              <a:lnSpc>
                <a:spcPct val="100000"/>
              </a:lnSpc>
              <a:spcBef>
                <a:spcPts val="0"/>
              </a:spcBef>
              <a:spcAft>
                <a:spcPts val="0"/>
              </a:spcAft>
              <a:buClr>
                <a:schemeClr val="lt1"/>
              </a:buClr>
              <a:buSzPts val="1700"/>
              <a:buNone/>
              <a:defRPr sz="17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lt1"/>
        </a:solidFill>
      </p:bgPr>
    </p:bg>
    <p:spTree>
      <p:nvGrpSpPr>
        <p:cNvPr id="67" name="Shape 67"/>
        <p:cNvGrpSpPr/>
        <p:nvPr/>
      </p:nvGrpSpPr>
      <p:grpSpPr>
        <a:xfrm>
          <a:off x="0" y="0"/>
          <a:ext cx="0" cy="0"/>
          <a:chOff x="0" y="0"/>
          <a:chExt cx="0" cy="0"/>
        </a:xfrm>
      </p:grpSpPr>
      <p:sp>
        <p:nvSpPr>
          <p:cNvPr id="68" name="Google Shape;68;p11"/>
          <p:cNvSpPr txBox="1"/>
          <p:nvPr>
            <p:ph hasCustomPrompt="1" type="title"/>
          </p:nvPr>
        </p:nvSpPr>
        <p:spPr>
          <a:xfrm>
            <a:off x="2720525" y="1583900"/>
            <a:ext cx="5558400" cy="1628400"/>
          </a:xfrm>
          <a:prstGeom prst="rect">
            <a:avLst/>
          </a:prstGeom>
        </p:spPr>
        <p:txBody>
          <a:bodyPr anchorCtr="0" anchor="ctr" bIns="91425" lIns="91425" spcFirstLastPara="1" rIns="91425" wrap="square" tIns="91425">
            <a:noAutofit/>
          </a:bodyPr>
          <a:lstStyle>
            <a:lvl1pPr lvl="0" rtl="0">
              <a:spcBef>
                <a:spcPts val="0"/>
              </a:spcBef>
              <a:spcAft>
                <a:spcPts val="0"/>
              </a:spcAft>
              <a:buSzPts val="11400"/>
              <a:buNone/>
              <a:defRPr sz="114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69" name="Google Shape;69;p11"/>
          <p:cNvSpPr txBox="1"/>
          <p:nvPr>
            <p:ph idx="1" type="subTitle"/>
          </p:nvPr>
        </p:nvSpPr>
        <p:spPr>
          <a:xfrm>
            <a:off x="2720525" y="3226309"/>
            <a:ext cx="5364000" cy="33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7F7DEB"/>
              </a:buClr>
              <a:buSzPts val="1500"/>
              <a:buNone/>
              <a:defRPr sz="1500">
                <a:solidFill>
                  <a:srgbClr val="7F7DEB"/>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0" name="Google Shape;70;p11"/>
          <p:cNvSpPr/>
          <p:nvPr/>
        </p:nvSpPr>
        <p:spPr>
          <a:xfrm>
            <a:off x="-26875" y="1475325"/>
            <a:ext cx="2487900" cy="22017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1"/>
          <p:cNvSpPr/>
          <p:nvPr/>
        </p:nvSpPr>
        <p:spPr>
          <a:xfrm>
            <a:off x="-26875" y="-19050"/>
            <a:ext cx="8305800" cy="1367100"/>
          </a:xfrm>
          <a:prstGeom prst="rect">
            <a:avLst/>
          </a:prstGeom>
          <a:solidFill>
            <a:srgbClr val="89DBCC">
              <a:alpha val="36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a:off x="1472300" y="3796350"/>
            <a:ext cx="7731600" cy="1367100"/>
          </a:xfrm>
          <a:prstGeom prst="rect">
            <a:avLst/>
          </a:prstGeom>
          <a:solidFill>
            <a:srgbClr val="89DBCC">
              <a:alpha val="36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a:off x="-26875" y="3804300"/>
            <a:ext cx="1378500" cy="1367100"/>
          </a:xfrm>
          <a:prstGeom prst="rect">
            <a:avLst/>
          </a:prstGeom>
          <a:solidFill>
            <a:srgbClr val="89DBCC">
              <a:alpha val="36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a:off x="8403900" y="4300"/>
            <a:ext cx="800100" cy="3672600"/>
          </a:xfrm>
          <a:prstGeom prst="rect">
            <a:avLst/>
          </a:prstGeom>
          <a:solidFill>
            <a:srgbClr val="89DBCC">
              <a:alpha val="36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 name="Google Shape;75;p11"/>
          <p:cNvCxnSpPr/>
          <p:nvPr/>
        </p:nvCxnSpPr>
        <p:spPr>
          <a:xfrm flipH="1">
            <a:off x="1633175" y="4608575"/>
            <a:ext cx="6754500" cy="18600"/>
          </a:xfrm>
          <a:prstGeom prst="straightConnector1">
            <a:avLst/>
          </a:prstGeom>
          <a:noFill/>
          <a:ln cap="flat" cmpd="sng" w="28575">
            <a:solidFill>
              <a:schemeClr val="lt1"/>
            </a:solidFill>
            <a:prstDash val="dot"/>
            <a:round/>
            <a:headEnd len="med" w="med" type="none"/>
            <a:tailEnd len="med" w="med" type="none"/>
          </a:ln>
        </p:spPr>
      </p:cxnSp>
      <p:cxnSp>
        <p:nvCxnSpPr>
          <p:cNvPr id="76" name="Google Shape;76;p11"/>
          <p:cNvCxnSpPr/>
          <p:nvPr/>
        </p:nvCxnSpPr>
        <p:spPr>
          <a:xfrm rot="10800000">
            <a:off x="23375" y="554125"/>
            <a:ext cx="8205300" cy="0"/>
          </a:xfrm>
          <a:prstGeom prst="straightConnector1">
            <a:avLst/>
          </a:prstGeom>
          <a:noFill/>
          <a:ln cap="flat" cmpd="sng" w="28575">
            <a:solidFill>
              <a:schemeClr val="lt1"/>
            </a:solidFill>
            <a:prstDash val="dot"/>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 name="Shape 7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CUSTOM">
    <p:spTree>
      <p:nvGrpSpPr>
        <p:cNvPr id="78" name="Shape 78"/>
        <p:cNvGrpSpPr/>
        <p:nvPr/>
      </p:nvGrpSpPr>
      <p:grpSpPr>
        <a:xfrm>
          <a:off x="0" y="0"/>
          <a:ext cx="0" cy="0"/>
          <a:chOff x="0" y="0"/>
          <a:chExt cx="0" cy="0"/>
        </a:xfrm>
      </p:grpSpPr>
      <p:sp>
        <p:nvSpPr>
          <p:cNvPr id="79" name="Google Shape;79;p13"/>
          <p:cNvSpPr txBox="1"/>
          <p:nvPr>
            <p:ph idx="1" type="subTitle"/>
          </p:nvPr>
        </p:nvSpPr>
        <p:spPr>
          <a:xfrm>
            <a:off x="1942314" y="1981303"/>
            <a:ext cx="2496300" cy="707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212121"/>
              </a:buClr>
              <a:buSzPts val="1400"/>
              <a:buFont typeface="Roboto"/>
              <a:buNone/>
              <a:defRPr sz="1400">
                <a:solidFill>
                  <a:srgbClr val="212121"/>
                </a:solidFill>
                <a:latin typeface="Roboto"/>
                <a:ea typeface="Roboto"/>
                <a:cs typeface="Roboto"/>
                <a:sym typeface="Roboto"/>
              </a:defRPr>
            </a:lvl1pPr>
            <a:lvl2pPr lvl="1" rtl="0">
              <a:lnSpc>
                <a:spcPct val="100000"/>
              </a:lnSpc>
              <a:spcBef>
                <a:spcPts val="0"/>
              </a:spcBef>
              <a:spcAft>
                <a:spcPts val="0"/>
              </a:spcAft>
              <a:buClr>
                <a:srgbClr val="212121"/>
              </a:buClr>
              <a:buSzPts val="1400"/>
              <a:buFont typeface="Roboto"/>
              <a:buNone/>
              <a:defRPr>
                <a:solidFill>
                  <a:srgbClr val="212121"/>
                </a:solidFill>
                <a:latin typeface="Roboto"/>
                <a:ea typeface="Roboto"/>
                <a:cs typeface="Roboto"/>
                <a:sym typeface="Roboto"/>
              </a:defRPr>
            </a:lvl2pPr>
            <a:lvl3pPr lvl="2" rtl="0">
              <a:lnSpc>
                <a:spcPct val="100000"/>
              </a:lnSpc>
              <a:spcBef>
                <a:spcPts val="0"/>
              </a:spcBef>
              <a:spcAft>
                <a:spcPts val="0"/>
              </a:spcAft>
              <a:buClr>
                <a:srgbClr val="212121"/>
              </a:buClr>
              <a:buSzPts val="1400"/>
              <a:buFont typeface="Roboto"/>
              <a:buNone/>
              <a:defRPr>
                <a:solidFill>
                  <a:srgbClr val="212121"/>
                </a:solidFill>
                <a:latin typeface="Roboto"/>
                <a:ea typeface="Roboto"/>
                <a:cs typeface="Roboto"/>
                <a:sym typeface="Roboto"/>
              </a:defRPr>
            </a:lvl3pPr>
            <a:lvl4pPr lvl="3" rtl="0">
              <a:lnSpc>
                <a:spcPct val="100000"/>
              </a:lnSpc>
              <a:spcBef>
                <a:spcPts val="0"/>
              </a:spcBef>
              <a:spcAft>
                <a:spcPts val="0"/>
              </a:spcAft>
              <a:buClr>
                <a:srgbClr val="212121"/>
              </a:buClr>
              <a:buSzPts val="1400"/>
              <a:buFont typeface="Roboto"/>
              <a:buNone/>
              <a:defRPr>
                <a:solidFill>
                  <a:srgbClr val="212121"/>
                </a:solidFill>
                <a:latin typeface="Roboto"/>
                <a:ea typeface="Roboto"/>
                <a:cs typeface="Roboto"/>
                <a:sym typeface="Roboto"/>
              </a:defRPr>
            </a:lvl4pPr>
            <a:lvl5pPr lvl="4" rtl="0">
              <a:lnSpc>
                <a:spcPct val="100000"/>
              </a:lnSpc>
              <a:spcBef>
                <a:spcPts val="0"/>
              </a:spcBef>
              <a:spcAft>
                <a:spcPts val="0"/>
              </a:spcAft>
              <a:buClr>
                <a:srgbClr val="212121"/>
              </a:buClr>
              <a:buSzPts val="1400"/>
              <a:buFont typeface="Roboto"/>
              <a:buNone/>
              <a:defRPr>
                <a:solidFill>
                  <a:srgbClr val="212121"/>
                </a:solidFill>
                <a:latin typeface="Roboto"/>
                <a:ea typeface="Roboto"/>
                <a:cs typeface="Roboto"/>
                <a:sym typeface="Roboto"/>
              </a:defRPr>
            </a:lvl5pPr>
            <a:lvl6pPr lvl="5" rtl="0">
              <a:lnSpc>
                <a:spcPct val="100000"/>
              </a:lnSpc>
              <a:spcBef>
                <a:spcPts val="0"/>
              </a:spcBef>
              <a:spcAft>
                <a:spcPts val="0"/>
              </a:spcAft>
              <a:buClr>
                <a:srgbClr val="212121"/>
              </a:buClr>
              <a:buSzPts val="1400"/>
              <a:buFont typeface="Roboto"/>
              <a:buNone/>
              <a:defRPr>
                <a:solidFill>
                  <a:srgbClr val="212121"/>
                </a:solidFill>
                <a:latin typeface="Roboto"/>
                <a:ea typeface="Roboto"/>
                <a:cs typeface="Roboto"/>
                <a:sym typeface="Roboto"/>
              </a:defRPr>
            </a:lvl6pPr>
            <a:lvl7pPr lvl="6" rtl="0">
              <a:lnSpc>
                <a:spcPct val="100000"/>
              </a:lnSpc>
              <a:spcBef>
                <a:spcPts val="0"/>
              </a:spcBef>
              <a:spcAft>
                <a:spcPts val="0"/>
              </a:spcAft>
              <a:buClr>
                <a:srgbClr val="212121"/>
              </a:buClr>
              <a:buSzPts val="1400"/>
              <a:buFont typeface="Roboto"/>
              <a:buNone/>
              <a:defRPr>
                <a:solidFill>
                  <a:srgbClr val="212121"/>
                </a:solidFill>
                <a:latin typeface="Roboto"/>
                <a:ea typeface="Roboto"/>
                <a:cs typeface="Roboto"/>
                <a:sym typeface="Roboto"/>
              </a:defRPr>
            </a:lvl7pPr>
            <a:lvl8pPr lvl="7" rtl="0">
              <a:lnSpc>
                <a:spcPct val="100000"/>
              </a:lnSpc>
              <a:spcBef>
                <a:spcPts val="0"/>
              </a:spcBef>
              <a:spcAft>
                <a:spcPts val="0"/>
              </a:spcAft>
              <a:buClr>
                <a:srgbClr val="212121"/>
              </a:buClr>
              <a:buSzPts val="1400"/>
              <a:buFont typeface="Roboto"/>
              <a:buNone/>
              <a:defRPr>
                <a:solidFill>
                  <a:srgbClr val="212121"/>
                </a:solidFill>
                <a:latin typeface="Roboto"/>
                <a:ea typeface="Roboto"/>
                <a:cs typeface="Roboto"/>
                <a:sym typeface="Roboto"/>
              </a:defRPr>
            </a:lvl8pPr>
            <a:lvl9pPr lvl="8" rtl="0">
              <a:lnSpc>
                <a:spcPct val="100000"/>
              </a:lnSpc>
              <a:spcBef>
                <a:spcPts val="0"/>
              </a:spcBef>
              <a:spcAft>
                <a:spcPts val="0"/>
              </a:spcAft>
              <a:buClr>
                <a:srgbClr val="212121"/>
              </a:buClr>
              <a:buSzPts val="1400"/>
              <a:buFont typeface="Roboto"/>
              <a:buNone/>
              <a:defRPr>
                <a:solidFill>
                  <a:srgbClr val="212121"/>
                </a:solidFill>
                <a:latin typeface="Roboto"/>
                <a:ea typeface="Roboto"/>
                <a:cs typeface="Roboto"/>
                <a:sym typeface="Roboto"/>
              </a:defRPr>
            </a:lvl9pPr>
          </a:lstStyle>
          <a:p/>
        </p:txBody>
      </p:sp>
      <p:sp>
        <p:nvSpPr>
          <p:cNvPr id="80" name="Google Shape;80;p13"/>
          <p:cNvSpPr txBox="1"/>
          <p:nvPr>
            <p:ph hasCustomPrompt="1" type="title"/>
          </p:nvPr>
        </p:nvSpPr>
        <p:spPr>
          <a:xfrm>
            <a:off x="713237" y="1374233"/>
            <a:ext cx="1080600" cy="1305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700"/>
              <a:buFont typeface="Roboto Slab SemiBold"/>
              <a:buNone/>
              <a:defRPr sz="4700">
                <a:latin typeface="Roboto Slab SemiBold"/>
                <a:ea typeface="Roboto Slab SemiBold"/>
                <a:cs typeface="Roboto Slab SemiBold"/>
                <a:sym typeface="Roboto Slab SemiBold"/>
              </a:defRPr>
            </a:lvl1pPr>
            <a:lvl2pPr lvl="1" rtl="0" algn="ctr">
              <a:spcBef>
                <a:spcPts val="0"/>
              </a:spcBef>
              <a:spcAft>
                <a:spcPts val="0"/>
              </a:spcAft>
              <a:buClr>
                <a:schemeClr val="dk1"/>
              </a:buClr>
              <a:buSzPts val="4700"/>
              <a:buFont typeface="Roboto Slab SemiBold"/>
              <a:buNone/>
              <a:defRPr sz="4700">
                <a:solidFill>
                  <a:schemeClr val="dk1"/>
                </a:solidFill>
                <a:latin typeface="Roboto Slab SemiBold"/>
                <a:ea typeface="Roboto Slab SemiBold"/>
                <a:cs typeface="Roboto Slab SemiBold"/>
                <a:sym typeface="Roboto Slab SemiBold"/>
              </a:defRPr>
            </a:lvl2pPr>
            <a:lvl3pPr lvl="2" rtl="0" algn="ctr">
              <a:spcBef>
                <a:spcPts val="0"/>
              </a:spcBef>
              <a:spcAft>
                <a:spcPts val="0"/>
              </a:spcAft>
              <a:buClr>
                <a:schemeClr val="dk1"/>
              </a:buClr>
              <a:buSzPts val="4700"/>
              <a:buFont typeface="Roboto Slab SemiBold"/>
              <a:buNone/>
              <a:defRPr sz="4700">
                <a:solidFill>
                  <a:schemeClr val="dk1"/>
                </a:solidFill>
                <a:latin typeface="Roboto Slab SemiBold"/>
                <a:ea typeface="Roboto Slab SemiBold"/>
                <a:cs typeface="Roboto Slab SemiBold"/>
                <a:sym typeface="Roboto Slab SemiBold"/>
              </a:defRPr>
            </a:lvl3pPr>
            <a:lvl4pPr lvl="3" rtl="0" algn="ctr">
              <a:spcBef>
                <a:spcPts val="0"/>
              </a:spcBef>
              <a:spcAft>
                <a:spcPts val="0"/>
              </a:spcAft>
              <a:buClr>
                <a:schemeClr val="dk1"/>
              </a:buClr>
              <a:buSzPts val="4700"/>
              <a:buFont typeface="Roboto Slab SemiBold"/>
              <a:buNone/>
              <a:defRPr sz="4700">
                <a:solidFill>
                  <a:schemeClr val="dk1"/>
                </a:solidFill>
                <a:latin typeface="Roboto Slab SemiBold"/>
                <a:ea typeface="Roboto Slab SemiBold"/>
                <a:cs typeface="Roboto Slab SemiBold"/>
                <a:sym typeface="Roboto Slab SemiBold"/>
              </a:defRPr>
            </a:lvl4pPr>
            <a:lvl5pPr lvl="4" rtl="0" algn="ctr">
              <a:spcBef>
                <a:spcPts val="0"/>
              </a:spcBef>
              <a:spcAft>
                <a:spcPts val="0"/>
              </a:spcAft>
              <a:buClr>
                <a:schemeClr val="dk1"/>
              </a:buClr>
              <a:buSzPts val="4700"/>
              <a:buFont typeface="Roboto Slab SemiBold"/>
              <a:buNone/>
              <a:defRPr sz="4700">
                <a:solidFill>
                  <a:schemeClr val="dk1"/>
                </a:solidFill>
                <a:latin typeface="Roboto Slab SemiBold"/>
                <a:ea typeface="Roboto Slab SemiBold"/>
                <a:cs typeface="Roboto Slab SemiBold"/>
                <a:sym typeface="Roboto Slab SemiBold"/>
              </a:defRPr>
            </a:lvl5pPr>
            <a:lvl6pPr lvl="5" rtl="0" algn="ctr">
              <a:spcBef>
                <a:spcPts val="0"/>
              </a:spcBef>
              <a:spcAft>
                <a:spcPts val="0"/>
              </a:spcAft>
              <a:buClr>
                <a:schemeClr val="dk1"/>
              </a:buClr>
              <a:buSzPts val="4700"/>
              <a:buFont typeface="Roboto Slab SemiBold"/>
              <a:buNone/>
              <a:defRPr sz="4700">
                <a:solidFill>
                  <a:schemeClr val="dk1"/>
                </a:solidFill>
                <a:latin typeface="Roboto Slab SemiBold"/>
                <a:ea typeface="Roboto Slab SemiBold"/>
                <a:cs typeface="Roboto Slab SemiBold"/>
                <a:sym typeface="Roboto Slab SemiBold"/>
              </a:defRPr>
            </a:lvl6pPr>
            <a:lvl7pPr lvl="6" rtl="0" algn="ctr">
              <a:spcBef>
                <a:spcPts val="0"/>
              </a:spcBef>
              <a:spcAft>
                <a:spcPts val="0"/>
              </a:spcAft>
              <a:buClr>
                <a:schemeClr val="dk1"/>
              </a:buClr>
              <a:buSzPts val="4700"/>
              <a:buFont typeface="Roboto Slab SemiBold"/>
              <a:buNone/>
              <a:defRPr sz="4700">
                <a:solidFill>
                  <a:schemeClr val="dk1"/>
                </a:solidFill>
                <a:latin typeface="Roboto Slab SemiBold"/>
                <a:ea typeface="Roboto Slab SemiBold"/>
                <a:cs typeface="Roboto Slab SemiBold"/>
                <a:sym typeface="Roboto Slab SemiBold"/>
              </a:defRPr>
            </a:lvl7pPr>
            <a:lvl8pPr lvl="7" rtl="0" algn="ctr">
              <a:spcBef>
                <a:spcPts val="0"/>
              </a:spcBef>
              <a:spcAft>
                <a:spcPts val="0"/>
              </a:spcAft>
              <a:buClr>
                <a:schemeClr val="dk1"/>
              </a:buClr>
              <a:buSzPts val="4700"/>
              <a:buFont typeface="Roboto Slab SemiBold"/>
              <a:buNone/>
              <a:defRPr sz="4700">
                <a:solidFill>
                  <a:schemeClr val="dk1"/>
                </a:solidFill>
                <a:latin typeface="Roboto Slab SemiBold"/>
                <a:ea typeface="Roboto Slab SemiBold"/>
                <a:cs typeface="Roboto Slab SemiBold"/>
                <a:sym typeface="Roboto Slab SemiBold"/>
              </a:defRPr>
            </a:lvl8pPr>
            <a:lvl9pPr lvl="8" rtl="0" algn="ctr">
              <a:spcBef>
                <a:spcPts val="0"/>
              </a:spcBef>
              <a:spcAft>
                <a:spcPts val="0"/>
              </a:spcAft>
              <a:buClr>
                <a:schemeClr val="dk1"/>
              </a:buClr>
              <a:buSzPts val="4700"/>
              <a:buFont typeface="Roboto Slab SemiBold"/>
              <a:buNone/>
              <a:defRPr sz="4700">
                <a:solidFill>
                  <a:schemeClr val="dk1"/>
                </a:solidFill>
                <a:latin typeface="Roboto Slab SemiBold"/>
                <a:ea typeface="Roboto Slab SemiBold"/>
                <a:cs typeface="Roboto Slab SemiBold"/>
                <a:sym typeface="Roboto Slab SemiBold"/>
              </a:defRPr>
            </a:lvl9pPr>
          </a:lstStyle>
          <a:p>
            <a:r>
              <a:t>xx%</a:t>
            </a:r>
          </a:p>
        </p:txBody>
      </p:sp>
      <p:sp>
        <p:nvSpPr>
          <p:cNvPr id="81" name="Google Shape;81;p13"/>
          <p:cNvSpPr txBox="1"/>
          <p:nvPr>
            <p:ph idx="2" type="subTitle"/>
          </p:nvPr>
        </p:nvSpPr>
        <p:spPr>
          <a:xfrm>
            <a:off x="4700138" y="1981303"/>
            <a:ext cx="2492700" cy="707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rgbClr val="212121"/>
              </a:buClr>
              <a:buSzPts val="1400"/>
              <a:buFont typeface="Roboto"/>
              <a:buNone/>
              <a:defRPr sz="1400">
                <a:solidFill>
                  <a:srgbClr val="212121"/>
                </a:solidFill>
                <a:latin typeface="Roboto"/>
                <a:ea typeface="Roboto"/>
                <a:cs typeface="Roboto"/>
                <a:sym typeface="Roboto"/>
              </a:defRPr>
            </a:lvl1pPr>
            <a:lvl2pPr lvl="1" rtl="0" algn="r">
              <a:lnSpc>
                <a:spcPct val="100000"/>
              </a:lnSpc>
              <a:spcBef>
                <a:spcPts val="0"/>
              </a:spcBef>
              <a:spcAft>
                <a:spcPts val="0"/>
              </a:spcAft>
              <a:buClr>
                <a:srgbClr val="212121"/>
              </a:buClr>
              <a:buSzPts val="1400"/>
              <a:buFont typeface="Roboto"/>
              <a:buNone/>
              <a:defRPr>
                <a:solidFill>
                  <a:srgbClr val="212121"/>
                </a:solidFill>
                <a:latin typeface="Roboto"/>
                <a:ea typeface="Roboto"/>
                <a:cs typeface="Roboto"/>
                <a:sym typeface="Roboto"/>
              </a:defRPr>
            </a:lvl2pPr>
            <a:lvl3pPr lvl="2" rtl="0" algn="r">
              <a:lnSpc>
                <a:spcPct val="100000"/>
              </a:lnSpc>
              <a:spcBef>
                <a:spcPts val="0"/>
              </a:spcBef>
              <a:spcAft>
                <a:spcPts val="0"/>
              </a:spcAft>
              <a:buClr>
                <a:srgbClr val="212121"/>
              </a:buClr>
              <a:buSzPts val="1400"/>
              <a:buFont typeface="Roboto"/>
              <a:buNone/>
              <a:defRPr>
                <a:solidFill>
                  <a:srgbClr val="212121"/>
                </a:solidFill>
                <a:latin typeface="Roboto"/>
                <a:ea typeface="Roboto"/>
                <a:cs typeface="Roboto"/>
                <a:sym typeface="Roboto"/>
              </a:defRPr>
            </a:lvl3pPr>
            <a:lvl4pPr lvl="3" rtl="0" algn="r">
              <a:lnSpc>
                <a:spcPct val="100000"/>
              </a:lnSpc>
              <a:spcBef>
                <a:spcPts val="0"/>
              </a:spcBef>
              <a:spcAft>
                <a:spcPts val="0"/>
              </a:spcAft>
              <a:buClr>
                <a:srgbClr val="212121"/>
              </a:buClr>
              <a:buSzPts val="1400"/>
              <a:buFont typeface="Roboto"/>
              <a:buNone/>
              <a:defRPr>
                <a:solidFill>
                  <a:srgbClr val="212121"/>
                </a:solidFill>
                <a:latin typeface="Roboto"/>
                <a:ea typeface="Roboto"/>
                <a:cs typeface="Roboto"/>
                <a:sym typeface="Roboto"/>
              </a:defRPr>
            </a:lvl4pPr>
            <a:lvl5pPr lvl="4" rtl="0" algn="r">
              <a:lnSpc>
                <a:spcPct val="100000"/>
              </a:lnSpc>
              <a:spcBef>
                <a:spcPts val="0"/>
              </a:spcBef>
              <a:spcAft>
                <a:spcPts val="0"/>
              </a:spcAft>
              <a:buClr>
                <a:srgbClr val="212121"/>
              </a:buClr>
              <a:buSzPts val="1400"/>
              <a:buFont typeface="Roboto"/>
              <a:buNone/>
              <a:defRPr>
                <a:solidFill>
                  <a:srgbClr val="212121"/>
                </a:solidFill>
                <a:latin typeface="Roboto"/>
                <a:ea typeface="Roboto"/>
                <a:cs typeface="Roboto"/>
                <a:sym typeface="Roboto"/>
              </a:defRPr>
            </a:lvl5pPr>
            <a:lvl6pPr lvl="5" rtl="0" algn="r">
              <a:lnSpc>
                <a:spcPct val="100000"/>
              </a:lnSpc>
              <a:spcBef>
                <a:spcPts val="0"/>
              </a:spcBef>
              <a:spcAft>
                <a:spcPts val="0"/>
              </a:spcAft>
              <a:buClr>
                <a:srgbClr val="212121"/>
              </a:buClr>
              <a:buSzPts val="1400"/>
              <a:buFont typeface="Roboto"/>
              <a:buNone/>
              <a:defRPr>
                <a:solidFill>
                  <a:srgbClr val="212121"/>
                </a:solidFill>
                <a:latin typeface="Roboto"/>
                <a:ea typeface="Roboto"/>
                <a:cs typeface="Roboto"/>
                <a:sym typeface="Roboto"/>
              </a:defRPr>
            </a:lvl6pPr>
            <a:lvl7pPr lvl="6" rtl="0" algn="r">
              <a:lnSpc>
                <a:spcPct val="100000"/>
              </a:lnSpc>
              <a:spcBef>
                <a:spcPts val="0"/>
              </a:spcBef>
              <a:spcAft>
                <a:spcPts val="0"/>
              </a:spcAft>
              <a:buClr>
                <a:srgbClr val="212121"/>
              </a:buClr>
              <a:buSzPts val="1400"/>
              <a:buFont typeface="Roboto"/>
              <a:buNone/>
              <a:defRPr>
                <a:solidFill>
                  <a:srgbClr val="212121"/>
                </a:solidFill>
                <a:latin typeface="Roboto"/>
                <a:ea typeface="Roboto"/>
                <a:cs typeface="Roboto"/>
                <a:sym typeface="Roboto"/>
              </a:defRPr>
            </a:lvl7pPr>
            <a:lvl8pPr lvl="7" rtl="0" algn="r">
              <a:lnSpc>
                <a:spcPct val="100000"/>
              </a:lnSpc>
              <a:spcBef>
                <a:spcPts val="0"/>
              </a:spcBef>
              <a:spcAft>
                <a:spcPts val="0"/>
              </a:spcAft>
              <a:buClr>
                <a:srgbClr val="212121"/>
              </a:buClr>
              <a:buSzPts val="1400"/>
              <a:buFont typeface="Roboto"/>
              <a:buNone/>
              <a:defRPr>
                <a:solidFill>
                  <a:srgbClr val="212121"/>
                </a:solidFill>
                <a:latin typeface="Roboto"/>
                <a:ea typeface="Roboto"/>
                <a:cs typeface="Roboto"/>
                <a:sym typeface="Roboto"/>
              </a:defRPr>
            </a:lvl8pPr>
            <a:lvl9pPr lvl="8" rtl="0" algn="r">
              <a:lnSpc>
                <a:spcPct val="100000"/>
              </a:lnSpc>
              <a:spcBef>
                <a:spcPts val="0"/>
              </a:spcBef>
              <a:spcAft>
                <a:spcPts val="0"/>
              </a:spcAft>
              <a:buClr>
                <a:srgbClr val="212121"/>
              </a:buClr>
              <a:buSzPts val="1400"/>
              <a:buFont typeface="Roboto"/>
              <a:buNone/>
              <a:defRPr>
                <a:solidFill>
                  <a:srgbClr val="212121"/>
                </a:solidFill>
                <a:latin typeface="Roboto"/>
                <a:ea typeface="Roboto"/>
                <a:cs typeface="Roboto"/>
                <a:sym typeface="Roboto"/>
              </a:defRPr>
            </a:lvl9pPr>
          </a:lstStyle>
          <a:p/>
        </p:txBody>
      </p:sp>
      <p:sp>
        <p:nvSpPr>
          <p:cNvPr id="82" name="Google Shape;82;p13"/>
          <p:cNvSpPr txBox="1"/>
          <p:nvPr>
            <p:ph hasCustomPrompt="1" idx="3" type="title"/>
          </p:nvPr>
        </p:nvSpPr>
        <p:spPr>
          <a:xfrm>
            <a:off x="7355399" y="1374233"/>
            <a:ext cx="1080600" cy="1305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700"/>
              <a:buFont typeface="Roboto Slab SemiBold"/>
              <a:buNone/>
              <a:defRPr sz="4700">
                <a:latin typeface="Roboto Slab SemiBold"/>
                <a:ea typeface="Roboto Slab SemiBold"/>
                <a:cs typeface="Roboto Slab SemiBold"/>
                <a:sym typeface="Roboto Slab SemiBold"/>
              </a:defRPr>
            </a:lvl1pPr>
            <a:lvl2pPr lvl="1" rtl="0" algn="ctr">
              <a:spcBef>
                <a:spcPts val="0"/>
              </a:spcBef>
              <a:spcAft>
                <a:spcPts val="0"/>
              </a:spcAft>
              <a:buClr>
                <a:schemeClr val="dk1"/>
              </a:buClr>
              <a:buSzPts val="4700"/>
              <a:buFont typeface="Roboto Slab SemiBold"/>
              <a:buNone/>
              <a:defRPr sz="4700">
                <a:solidFill>
                  <a:schemeClr val="dk1"/>
                </a:solidFill>
                <a:latin typeface="Roboto Slab SemiBold"/>
                <a:ea typeface="Roboto Slab SemiBold"/>
                <a:cs typeface="Roboto Slab SemiBold"/>
                <a:sym typeface="Roboto Slab SemiBold"/>
              </a:defRPr>
            </a:lvl2pPr>
            <a:lvl3pPr lvl="2" rtl="0" algn="ctr">
              <a:spcBef>
                <a:spcPts val="0"/>
              </a:spcBef>
              <a:spcAft>
                <a:spcPts val="0"/>
              </a:spcAft>
              <a:buClr>
                <a:schemeClr val="dk1"/>
              </a:buClr>
              <a:buSzPts val="4700"/>
              <a:buFont typeface="Roboto Slab SemiBold"/>
              <a:buNone/>
              <a:defRPr sz="4700">
                <a:solidFill>
                  <a:schemeClr val="dk1"/>
                </a:solidFill>
                <a:latin typeface="Roboto Slab SemiBold"/>
                <a:ea typeface="Roboto Slab SemiBold"/>
                <a:cs typeface="Roboto Slab SemiBold"/>
                <a:sym typeface="Roboto Slab SemiBold"/>
              </a:defRPr>
            </a:lvl3pPr>
            <a:lvl4pPr lvl="3" rtl="0" algn="ctr">
              <a:spcBef>
                <a:spcPts val="0"/>
              </a:spcBef>
              <a:spcAft>
                <a:spcPts val="0"/>
              </a:spcAft>
              <a:buClr>
                <a:schemeClr val="dk1"/>
              </a:buClr>
              <a:buSzPts val="4700"/>
              <a:buFont typeface="Roboto Slab SemiBold"/>
              <a:buNone/>
              <a:defRPr sz="4700">
                <a:solidFill>
                  <a:schemeClr val="dk1"/>
                </a:solidFill>
                <a:latin typeface="Roboto Slab SemiBold"/>
                <a:ea typeface="Roboto Slab SemiBold"/>
                <a:cs typeface="Roboto Slab SemiBold"/>
                <a:sym typeface="Roboto Slab SemiBold"/>
              </a:defRPr>
            </a:lvl4pPr>
            <a:lvl5pPr lvl="4" rtl="0" algn="ctr">
              <a:spcBef>
                <a:spcPts val="0"/>
              </a:spcBef>
              <a:spcAft>
                <a:spcPts val="0"/>
              </a:spcAft>
              <a:buClr>
                <a:schemeClr val="dk1"/>
              </a:buClr>
              <a:buSzPts val="4700"/>
              <a:buFont typeface="Roboto Slab SemiBold"/>
              <a:buNone/>
              <a:defRPr sz="4700">
                <a:solidFill>
                  <a:schemeClr val="dk1"/>
                </a:solidFill>
                <a:latin typeface="Roboto Slab SemiBold"/>
                <a:ea typeface="Roboto Slab SemiBold"/>
                <a:cs typeface="Roboto Slab SemiBold"/>
                <a:sym typeface="Roboto Slab SemiBold"/>
              </a:defRPr>
            </a:lvl5pPr>
            <a:lvl6pPr lvl="5" rtl="0" algn="ctr">
              <a:spcBef>
                <a:spcPts val="0"/>
              </a:spcBef>
              <a:spcAft>
                <a:spcPts val="0"/>
              </a:spcAft>
              <a:buClr>
                <a:schemeClr val="dk1"/>
              </a:buClr>
              <a:buSzPts val="4700"/>
              <a:buFont typeface="Roboto Slab SemiBold"/>
              <a:buNone/>
              <a:defRPr sz="4700">
                <a:solidFill>
                  <a:schemeClr val="dk1"/>
                </a:solidFill>
                <a:latin typeface="Roboto Slab SemiBold"/>
                <a:ea typeface="Roboto Slab SemiBold"/>
                <a:cs typeface="Roboto Slab SemiBold"/>
                <a:sym typeface="Roboto Slab SemiBold"/>
              </a:defRPr>
            </a:lvl6pPr>
            <a:lvl7pPr lvl="6" rtl="0" algn="ctr">
              <a:spcBef>
                <a:spcPts val="0"/>
              </a:spcBef>
              <a:spcAft>
                <a:spcPts val="0"/>
              </a:spcAft>
              <a:buClr>
                <a:schemeClr val="dk1"/>
              </a:buClr>
              <a:buSzPts val="4700"/>
              <a:buFont typeface="Roboto Slab SemiBold"/>
              <a:buNone/>
              <a:defRPr sz="4700">
                <a:solidFill>
                  <a:schemeClr val="dk1"/>
                </a:solidFill>
                <a:latin typeface="Roboto Slab SemiBold"/>
                <a:ea typeface="Roboto Slab SemiBold"/>
                <a:cs typeface="Roboto Slab SemiBold"/>
                <a:sym typeface="Roboto Slab SemiBold"/>
              </a:defRPr>
            </a:lvl7pPr>
            <a:lvl8pPr lvl="7" rtl="0" algn="ctr">
              <a:spcBef>
                <a:spcPts val="0"/>
              </a:spcBef>
              <a:spcAft>
                <a:spcPts val="0"/>
              </a:spcAft>
              <a:buClr>
                <a:schemeClr val="dk1"/>
              </a:buClr>
              <a:buSzPts val="4700"/>
              <a:buFont typeface="Roboto Slab SemiBold"/>
              <a:buNone/>
              <a:defRPr sz="4700">
                <a:solidFill>
                  <a:schemeClr val="dk1"/>
                </a:solidFill>
                <a:latin typeface="Roboto Slab SemiBold"/>
                <a:ea typeface="Roboto Slab SemiBold"/>
                <a:cs typeface="Roboto Slab SemiBold"/>
                <a:sym typeface="Roboto Slab SemiBold"/>
              </a:defRPr>
            </a:lvl8pPr>
            <a:lvl9pPr lvl="8" rtl="0" algn="ctr">
              <a:spcBef>
                <a:spcPts val="0"/>
              </a:spcBef>
              <a:spcAft>
                <a:spcPts val="0"/>
              </a:spcAft>
              <a:buClr>
                <a:schemeClr val="dk1"/>
              </a:buClr>
              <a:buSzPts val="4700"/>
              <a:buFont typeface="Roboto Slab SemiBold"/>
              <a:buNone/>
              <a:defRPr sz="4700">
                <a:solidFill>
                  <a:schemeClr val="dk1"/>
                </a:solidFill>
                <a:latin typeface="Roboto Slab SemiBold"/>
                <a:ea typeface="Roboto Slab SemiBold"/>
                <a:cs typeface="Roboto Slab SemiBold"/>
                <a:sym typeface="Roboto Slab SemiBold"/>
              </a:defRPr>
            </a:lvl9pPr>
          </a:lstStyle>
          <a:p>
            <a:r>
              <a:t>xx%</a:t>
            </a:r>
          </a:p>
        </p:txBody>
      </p:sp>
      <p:sp>
        <p:nvSpPr>
          <p:cNvPr id="83" name="Google Shape;83;p13"/>
          <p:cNvSpPr txBox="1"/>
          <p:nvPr>
            <p:ph idx="4" type="ctrTitle"/>
          </p:nvPr>
        </p:nvSpPr>
        <p:spPr>
          <a:xfrm>
            <a:off x="1942314" y="3177537"/>
            <a:ext cx="2496300" cy="5610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7F7DEB"/>
              </a:buClr>
              <a:buSzPts val="1700"/>
              <a:buFont typeface="Roboto Black"/>
              <a:buNone/>
              <a:defRPr sz="2000">
                <a:solidFill>
                  <a:srgbClr val="7F7DEB"/>
                </a:solidFill>
                <a:latin typeface="Roboto Black"/>
                <a:ea typeface="Roboto Black"/>
                <a:cs typeface="Roboto Black"/>
                <a:sym typeface="Roboto Black"/>
              </a:defRPr>
            </a:lvl1pPr>
            <a:lvl2pPr lvl="1" rtl="0">
              <a:spcBef>
                <a:spcPts val="0"/>
              </a:spcBef>
              <a:spcAft>
                <a:spcPts val="0"/>
              </a:spcAft>
              <a:buClr>
                <a:srgbClr val="7F7DEB"/>
              </a:buClr>
              <a:buSzPts val="1700"/>
              <a:buFont typeface="Roboto Black"/>
              <a:buNone/>
              <a:defRPr sz="1700">
                <a:solidFill>
                  <a:srgbClr val="7F7DEB"/>
                </a:solidFill>
                <a:latin typeface="Roboto Black"/>
                <a:ea typeface="Roboto Black"/>
                <a:cs typeface="Roboto Black"/>
                <a:sym typeface="Roboto Black"/>
              </a:defRPr>
            </a:lvl2pPr>
            <a:lvl3pPr lvl="2" rtl="0">
              <a:spcBef>
                <a:spcPts val="0"/>
              </a:spcBef>
              <a:spcAft>
                <a:spcPts val="0"/>
              </a:spcAft>
              <a:buClr>
                <a:srgbClr val="7F7DEB"/>
              </a:buClr>
              <a:buSzPts val="1700"/>
              <a:buFont typeface="Roboto Black"/>
              <a:buNone/>
              <a:defRPr sz="1700">
                <a:solidFill>
                  <a:srgbClr val="7F7DEB"/>
                </a:solidFill>
                <a:latin typeface="Roboto Black"/>
                <a:ea typeface="Roboto Black"/>
                <a:cs typeface="Roboto Black"/>
                <a:sym typeface="Roboto Black"/>
              </a:defRPr>
            </a:lvl3pPr>
            <a:lvl4pPr lvl="3" rtl="0">
              <a:spcBef>
                <a:spcPts val="0"/>
              </a:spcBef>
              <a:spcAft>
                <a:spcPts val="0"/>
              </a:spcAft>
              <a:buClr>
                <a:srgbClr val="7F7DEB"/>
              </a:buClr>
              <a:buSzPts val="1700"/>
              <a:buFont typeface="Roboto Black"/>
              <a:buNone/>
              <a:defRPr sz="1700">
                <a:solidFill>
                  <a:srgbClr val="7F7DEB"/>
                </a:solidFill>
                <a:latin typeface="Roboto Black"/>
                <a:ea typeface="Roboto Black"/>
                <a:cs typeface="Roboto Black"/>
                <a:sym typeface="Roboto Black"/>
              </a:defRPr>
            </a:lvl4pPr>
            <a:lvl5pPr lvl="4" rtl="0">
              <a:spcBef>
                <a:spcPts val="0"/>
              </a:spcBef>
              <a:spcAft>
                <a:spcPts val="0"/>
              </a:spcAft>
              <a:buClr>
                <a:srgbClr val="7F7DEB"/>
              </a:buClr>
              <a:buSzPts val="1700"/>
              <a:buFont typeface="Roboto Black"/>
              <a:buNone/>
              <a:defRPr sz="1700">
                <a:solidFill>
                  <a:srgbClr val="7F7DEB"/>
                </a:solidFill>
                <a:latin typeface="Roboto Black"/>
                <a:ea typeface="Roboto Black"/>
                <a:cs typeface="Roboto Black"/>
                <a:sym typeface="Roboto Black"/>
              </a:defRPr>
            </a:lvl5pPr>
            <a:lvl6pPr lvl="5" rtl="0">
              <a:spcBef>
                <a:spcPts val="0"/>
              </a:spcBef>
              <a:spcAft>
                <a:spcPts val="0"/>
              </a:spcAft>
              <a:buClr>
                <a:srgbClr val="7F7DEB"/>
              </a:buClr>
              <a:buSzPts val="1700"/>
              <a:buFont typeface="Roboto Black"/>
              <a:buNone/>
              <a:defRPr sz="1700">
                <a:solidFill>
                  <a:srgbClr val="7F7DEB"/>
                </a:solidFill>
                <a:latin typeface="Roboto Black"/>
                <a:ea typeface="Roboto Black"/>
                <a:cs typeface="Roboto Black"/>
                <a:sym typeface="Roboto Black"/>
              </a:defRPr>
            </a:lvl6pPr>
            <a:lvl7pPr lvl="6" rtl="0">
              <a:spcBef>
                <a:spcPts val="0"/>
              </a:spcBef>
              <a:spcAft>
                <a:spcPts val="0"/>
              </a:spcAft>
              <a:buClr>
                <a:srgbClr val="7F7DEB"/>
              </a:buClr>
              <a:buSzPts val="1700"/>
              <a:buFont typeface="Roboto Black"/>
              <a:buNone/>
              <a:defRPr sz="1700">
                <a:solidFill>
                  <a:srgbClr val="7F7DEB"/>
                </a:solidFill>
                <a:latin typeface="Roboto Black"/>
                <a:ea typeface="Roboto Black"/>
                <a:cs typeface="Roboto Black"/>
                <a:sym typeface="Roboto Black"/>
              </a:defRPr>
            </a:lvl7pPr>
            <a:lvl8pPr lvl="7" rtl="0">
              <a:spcBef>
                <a:spcPts val="0"/>
              </a:spcBef>
              <a:spcAft>
                <a:spcPts val="0"/>
              </a:spcAft>
              <a:buClr>
                <a:srgbClr val="7F7DEB"/>
              </a:buClr>
              <a:buSzPts val="1700"/>
              <a:buFont typeface="Roboto Black"/>
              <a:buNone/>
              <a:defRPr sz="1700">
                <a:solidFill>
                  <a:srgbClr val="7F7DEB"/>
                </a:solidFill>
                <a:latin typeface="Roboto Black"/>
                <a:ea typeface="Roboto Black"/>
                <a:cs typeface="Roboto Black"/>
                <a:sym typeface="Roboto Black"/>
              </a:defRPr>
            </a:lvl8pPr>
            <a:lvl9pPr lvl="8" rtl="0">
              <a:spcBef>
                <a:spcPts val="0"/>
              </a:spcBef>
              <a:spcAft>
                <a:spcPts val="0"/>
              </a:spcAft>
              <a:buClr>
                <a:srgbClr val="7F7DEB"/>
              </a:buClr>
              <a:buSzPts val="1700"/>
              <a:buFont typeface="Roboto Black"/>
              <a:buNone/>
              <a:defRPr sz="1700">
                <a:solidFill>
                  <a:srgbClr val="7F7DEB"/>
                </a:solidFill>
                <a:latin typeface="Roboto Black"/>
                <a:ea typeface="Roboto Black"/>
                <a:cs typeface="Roboto Black"/>
                <a:sym typeface="Roboto Black"/>
              </a:defRPr>
            </a:lvl9pPr>
          </a:lstStyle>
          <a:p/>
        </p:txBody>
      </p:sp>
      <p:sp>
        <p:nvSpPr>
          <p:cNvPr id="84" name="Google Shape;84;p13"/>
          <p:cNvSpPr txBox="1"/>
          <p:nvPr>
            <p:ph idx="5" type="subTitle"/>
          </p:nvPr>
        </p:nvSpPr>
        <p:spPr>
          <a:xfrm>
            <a:off x="1942314" y="3776190"/>
            <a:ext cx="2496300" cy="707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212121"/>
              </a:buClr>
              <a:buSzPts val="1400"/>
              <a:buFont typeface="Roboto"/>
              <a:buNone/>
              <a:defRPr sz="1400">
                <a:solidFill>
                  <a:srgbClr val="212121"/>
                </a:solidFill>
                <a:latin typeface="Roboto"/>
                <a:ea typeface="Roboto"/>
                <a:cs typeface="Roboto"/>
                <a:sym typeface="Roboto"/>
              </a:defRPr>
            </a:lvl1pPr>
            <a:lvl2pPr lvl="1" rtl="0">
              <a:lnSpc>
                <a:spcPct val="100000"/>
              </a:lnSpc>
              <a:spcBef>
                <a:spcPts val="0"/>
              </a:spcBef>
              <a:spcAft>
                <a:spcPts val="0"/>
              </a:spcAft>
              <a:buClr>
                <a:srgbClr val="212121"/>
              </a:buClr>
              <a:buSzPts val="1400"/>
              <a:buFont typeface="Roboto"/>
              <a:buNone/>
              <a:defRPr>
                <a:solidFill>
                  <a:srgbClr val="212121"/>
                </a:solidFill>
                <a:latin typeface="Roboto"/>
                <a:ea typeface="Roboto"/>
                <a:cs typeface="Roboto"/>
                <a:sym typeface="Roboto"/>
              </a:defRPr>
            </a:lvl2pPr>
            <a:lvl3pPr lvl="2" rtl="0">
              <a:lnSpc>
                <a:spcPct val="100000"/>
              </a:lnSpc>
              <a:spcBef>
                <a:spcPts val="0"/>
              </a:spcBef>
              <a:spcAft>
                <a:spcPts val="0"/>
              </a:spcAft>
              <a:buClr>
                <a:srgbClr val="212121"/>
              </a:buClr>
              <a:buSzPts val="1400"/>
              <a:buFont typeface="Roboto"/>
              <a:buNone/>
              <a:defRPr>
                <a:solidFill>
                  <a:srgbClr val="212121"/>
                </a:solidFill>
                <a:latin typeface="Roboto"/>
                <a:ea typeface="Roboto"/>
                <a:cs typeface="Roboto"/>
                <a:sym typeface="Roboto"/>
              </a:defRPr>
            </a:lvl3pPr>
            <a:lvl4pPr lvl="3" rtl="0">
              <a:lnSpc>
                <a:spcPct val="100000"/>
              </a:lnSpc>
              <a:spcBef>
                <a:spcPts val="0"/>
              </a:spcBef>
              <a:spcAft>
                <a:spcPts val="0"/>
              </a:spcAft>
              <a:buClr>
                <a:srgbClr val="212121"/>
              </a:buClr>
              <a:buSzPts val="1400"/>
              <a:buFont typeface="Roboto"/>
              <a:buNone/>
              <a:defRPr>
                <a:solidFill>
                  <a:srgbClr val="212121"/>
                </a:solidFill>
                <a:latin typeface="Roboto"/>
                <a:ea typeface="Roboto"/>
                <a:cs typeface="Roboto"/>
                <a:sym typeface="Roboto"/>
              </a:defRPr>
            </a:lvl4pPr>
            <a:lvl5pPr lvl="4" rtl="0">
              <a:lnSpc>
                <a:spcPct val="100000"/>
              </a:lnSpc>
              <a:spcBef>
                <a:spcPts val="0"/>
              </a:spcBef>
              <a:spcAft>
                <a:spcPts val="0"/>
              </a:spcAft>
              <a:buClr>
                <a:srgbClr val="212121"/>
              </a:buClr>
              <a:buSzPts val="1400"/>
              <a:buFont typeface="Roboto"/>
              <a:buNone/>
              <a:defRPr>
                <a:solidFill>
                  <a:srgbClr val="212121"/>
                </a:solidFill>
                <a:latin typeface="Roboto"/>
                <a:ea typeface="Roboto"/>
                <a:cs typeface="Roboto"/>
                <a:sym typeface="Roboto"/>
              </a:defRPr>
            </a:lvl5pPr>
            <a:lvl6pPr lvl="5" rtl="0">
              <a:lnSpc>
                <a:spcPct val="100000"/>
              </a:lnSpc>
              <a:spcBef>
                <a:spcPts val="0"/>
              </a:spcBef>
              <a:spcAft>
                <a:spcPts val="0"/>
              </a:spcAft>
              <a:buClr>
                <a:srgbClr val="212121"/>
              </a:buClr>
              <a:buSzPts val="1400"/>
              <a:buFont typeface="Roboto"/>
              <a:buNone/>
              <a:defRPr>
                <a:solidFill>
                  <a:srgbClr val="212121"/>
                </a:solidFill>
                <a:latin typeface="Roboto"/>
                <a:ea typeface="Roboto"/>
                <a:cs typeface="Roboto"/>
                <a:sym typeface="Roboto"/>
              </a:defRPr>
            </a:lvl6pPr>
            <a:lvl7pPr lvl="6" rtl="0">
              <a:lnSpc>
                <a:spcPct val="100000"/>
              </a:lnSpc>
              <a:spcBef>
                <a:spcPts val="0"/>
              </a:spcBef>
              <a:spcAft>
                <a:spcPts val="0"/>
              </a:spcAft>
              <a:buClr>
                <a:srgbClr val="212121"/>
              </a:buClr>
              <a:buSzPts val="1400"/>
              <a:buFont typeface="Roboto"/>
              <a:buNone/>
              <a:defRPr>
                <a:solidFill>
                  <a:srgbClr val="212121"/>
                </a:solidFill>
                <a:latin typeface="Roboto"/>
                <a:ea typeface="Roboto"/>
                <a:cs typeface="Roboto"/>
                <a:sym typeface="Roboto"/>
              </a:defRPr>
            </a:lvl7pPr>
            <a:lvl8pPr lvl="7" rtl="0">
              <a:lnSpc>
                <a:spcPct val="100000"/>
              </a:lnSpc>
              <a:spcBef>
                <a:spcPts val="0"/>
              </a:spcBef>
              <a:spcAft>
                <a:spcPts val="0"/>
              </a:spcAft>
              <a:buClr>
                <a:srgbClr val="212121"/>
              </a:buClr>
              <a:buSzPts val="1400"/>
              <a:buFont typeface="Roboto"/>
              <a:buNone/>
              <a:defRPr>
                <a:solidFill>
                  <a:srgbClr val="212121"/>
                </a:solidFill>
                <a:latin typeface="Roboto"/>
                <a:ea typeface="Roboto"/>
                <a:cs typeface="Roboto"/>
                <a:sym typeface="Roboto"/>
              </a:defRPr>
            </a:lvl8pPr>
            <a:lvl9pPr lvl="8" rtl="0">
              <a:lnSpc>
                <a:spcPct val="100000"/>
              </a:lnSpc>
              <a:spcBef>
                <a:spcPts val="0"/>
              </a:spcBef>
              <a:spcAft>
                <a:spcPts val="0"/>
              </a:spcAft>
              <a:buClr>
                <a:srgbClr val="212121"/>
              </a:buClr>
              <a:buSzPts val="1400"/>
              <a:buFont typeface="Roboto"/>
              <a:buNone/>
              <a:defRPr>
                <a:solidFill>
                  <a:srgbClr val="212121"/>
                </a:solidFill>
                <a:latin typeface="Roboto"/>
                <a:ea typeface="Roboto"/>
                <a:cs typeface="Roboto"/>
                <a:sym typeface="Roboto"/>
              </a:defRPr>
            </a:lvl9pPr>
          </a:lstStyle>
          <a:p/>
        </p:txBody>
      </p:sp>
      <p:sp>
        <p:nvSpPr>
          <p:cNvPr id="85" name="Google Shape;85;p13"/>
          <p:cNvSpPr txBox="1"/>
          <p:nvPr>
            <p:ph hasCustomPrompt="1" idx="6" type="title"/>
          </p:nvPr>
        </p:nvSpPr>
        <p:spPr>
          <a:xfrm>
            <a:off x="713237" y="3125207"/>
            <a:ext cx="1080600" cy="1305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700"/>
              <a:buFont typeface="Roboto Slab SemiBold"/>
              <a:buNone/>
              <a:defRPr sz="4700">
                <a:latin typeface="Roboto Slab SemiBold"/>
                <a:ea typeface="Roboto Slab SemiBold"/>
                <a:cs typeface="Roboto Slab SemiBold"/>
                <a:sym typeface="Roboto Slab SemiBold"/>
              </a:defRPr>
            </a:lvl1pPr>
            <a:lvl2pPr lvl="1" rtl="0" algn="ctr">
              <a:spcBef>
                <a:spcPts val="0"/>
              </a:spcBef>
              <a:spcAft>
                <a:spcPts val="0"/>
              </a:spcAft>
              <a:buClr>
                <a:schemeClr val="dk1"/>
              </a:buClr>
              <a:buSzPts val="4700"/>
              <a:buFont typeface="Roboto Slab SemiBold"/>
              <a:buNone/>
              <a:defRPr sz="4700">
                <a:solidFill>
                  <a:schemeClr val="dk1"/>
                </a:solidFill>
                <a:latin typeface="Roboto Slab SemiBold"/>
                <a:ea typeface="Roboto Slab SemiBold"/>
                <a:cs typeface="Roboto Slab SemiBold"/>
                <a:sym typeface="Roboto Slab SemiBold"/>
              </a:defRPr>
            </a:lvl2pPr>
            <a:lvl3pPr lvl="2" rtl="0" algn="ctr">
              <a:spcBef>
                <a:spcPts val="0"/>
              </a:spcBef>
              <a:spcAft>
                <a:spcPts val="0"/>
              </a:spcAft>
              <a:buClr>
                <a:schemeClr val="dk1"/>
              </a:buClr>
              <a:buSzPts val="4700"/>
              <a:buFont typeface="Roboto Slab SemiBold"/>
              <a:buNone/>
              <a:defRPr sz="4700">
                <a:solidFill>
                  <a:schemeClr val="dk1"/>
                </a:solidFill>
                <a:latin typeface="Roboto Slab SemiBold"/>
                <a:ea typeface="Roboto Slab SemiBold"/>
                <a:cs typeface="Roboto Slab SemiBold"/>
                <a:sym typeface="Roboto Slab SemiBold"/>
              </a:defRPr>
            </a:lvl3pPr>
            <a:lvl4pPr lvl="3" rtl="0" algn="ctr">
              <a:spcBef>
                <a:spcPts val="0"/>
              </a:spcBef>
              <a:spcAft>
                <a:spcPts val="0"/>
              </a:spcAft>
              <a:buClr>
                <a:schemeClr val="dk1"/>
              </a:buClr>
              <a:buSzPts val="4700"/>
              <a:buFont typeface="Roboto Slab SemiBold"/>
              <a:buNone/>
              <a:defRPr sz="4700">
                <a:solidFill>
                  <a:schemeClr val="dk1"/>
                </a:solidFill>
                <a:latin typeface="Roboto Slab SemiBold"/>
                <a:ea typeface="Roboto Slab SemiBold"/>
                <a:cs typeface="Roboto Slab SemiBold"/>
                <a:sym typeface="Roboto Slab SemiBold"/>
              </a:defRPr>
            </a:lvl4pPr>
            <a:lvl5pPr lvl="4" rtl="0" algn="ctr">
              <a:spcBef>
                <a:spcPts val="0"/>
              </a:spcBef>
              <a:spcAft>
                <a:spcPts val="0"/>
              </a:spcAft>
              <a:buClr>
                <a:schemeClr val="dk1"/>
              </a:buClr>
              <a:buSzPts val="4700"/>
              <a:buFont typeface="Roboto Slab SemiBold"/>
              <a:buNone/>
              <a:defRPr sz="4700">
                <a:solidFill>
                  <a:schemeClr val="dk1"/>
                </a:solidFill>
                <a:latin typeface="Roboto Slab SemiBold"/>
                <a:ea typeface="Roboto Slab SemiBold"/>
                <a:cs typeface="Roboto Slab SemiBold"/>
                <a:sym typeface="Roboto Slab SemiBold"/>
              </a:defRPr>
            </a:lvl5pPr>
            <a:lvl6pPr lvl="5" rtl="0" algn="ctr">
              <a:spcBef>
                <a:spcPts val="0"/>
              </a:spcBef>
              <a:spcAft>
                <a:spcPts val="0"/>
              </a:spcAft>
              <a:buClr>
                <a:schemeClr val="dk1"/>
              </a:buClr>
              <a:buSzPts val="4700"/>
              <a:buFont typeface="Roboto Slab SemiBold"/>
              <a:buNone/>
              <a:defRPr sz="4700">
                <a:solidFill>
                  <a:schemeClr val="dk1"/>
                </a:solidFill>
                <a:latin typeface="Roboto Slab SemiBold"/>
                <a:ea typeface="Roboto Slab SemiBold"/>
                <a:cs typeface="Roboto Slab SemiBold"/>
                <a:sym typeface="Roboto Slab SemiBold"/>
              </a:defRPr>
            </a:lvl6pPr>
            <a:lvl7pPr lvl="6" rtl="0" algn="ctr">
              <a:spcBef>
                <a:spcPts val="0"/>
              </a:spcBef>
              <a:spcAft>
                <a:spcPts val="0"/>
              </a:spcAft>
              <a:buClr>
                <a:schemeClr val="dk1"/>
              </a:buClr>
              <a:buSzPts val="4700"/>
              <a:buFont typeface="Roboto Slab SemiBold"/>
              <a:buNone/>
              <a:defRPr sz="4700">
                <a:solidFill>
                  <a:schemeClr val="dk1"/>
                </a:solidFill>
                <a:latin typeface="Roboto Slab SemiBold"/>
                <a:ea typeface="Roboto Slab SemiBold"/>
                <a:cs typeface="Roboto Slab SemiBold"/>
                <a:sym typeface="Roboto Slab SemiBold"/>
              </a:defRPr>
            </a:lvl7pPr>
            <a:lvl8pPr lvl="7" rtl="0" algn="ctr">
              <a:spcBef>
                <a:spcPts val="0"/>
              </a:spcBef>
              <a:spcAft>
                <a:spcPts val="0"/>
              </a:spcAft>
              <a:buClr>
                <a:schemeClr val="dk1"/>
              </a:buClr>
              <a:buSzPts val="4700"/>
              <a:buFont typeface="Roboto Slab SemiBold"/>
              <a:buNone/>
              <a:defRPr sz="4700">
                <a:solidFill>
                  <a:schemeClr val="dk1"/>
                </a:solidFill>
                <a:latin typeface="Roboto Slab SemiBold"/>
                <a:ea typeface="Roboto Slab SemiBold"/>
                <a:cs typeface="Roboto Slab SemiBold"/>
                <a:sym typeface="Roboto Slab SemiBold"/>
              </a:defRPr>
            </a:lvl8pPr>
            <a:lvl9pPr lvl="8" rtl="0" algn="ctr">
              <a:spcBef>
                <a:spcPts val="0"/>
              </a:spcBef>
              <a:spcAft>
                <a:spcPts val="0"/>
              </a:spcAft>
              <a:buClr>
                <a:schemeClr val="dk1"/>
              </a:buClr>
              <a:buSzPts val="4700"/>
              <a:buFont typeface="Roboto Slab SemiBold"/>
              <a:buNone/>
              <a:defRPr sz="4700">
                <a:solidFill>
                  <a:schemeClr val="dk1"/>
                </a:solidFill>
                <a:latin typeface="Roboto Slab SemiBold"/>
                <a:ea typeface="Roboto Slab SemiBold"/>
                <a:cs typeface="Roboto Slab SemiBold"/>
                <a:sym typeface="Roboto Slab SemiBold"/>
              </a:defRPr>
            </a:lvl9pPr>
          </a:lstStyle>
          <a:p>
            <a:r>
              <a:t>xx%</a:t>
            </a:r>
          </a:p>
        </p:txBody>
      </p:sp>
      <p:sp>
        <p:nvSpPr>
          <p:cNvPr id="86" name="Google Shape;86;p13"/>
          <p:cNvSpPr txBox="1"/>
          <p:nvPr>
            <p:ph idx="7" type="ctrTitle"/>
          </p:nvPr>
        </p:nvSpPr>
        <p:spPr>
          <a:xfrm>
            <a:off x="4700138" y="3177537"/>
            <a:ext cx="2496300" cy="5610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7F7DEB"/>
              </a:buClr>
              <a:buSzPts val="1700"/>
              <a:buFont typeface="Roboto Black"/>
              <a:buNone/>
              <a:defRPr sz="2000">
                <a:solidFill>
                  <a:srgbClr val="7F7DEB"/>
                </a:solidFill>
                <a:latin typeface="Roboto Black"/>
                <a:ea typeface="Roboto Black"/>
                <a:cs typeface="Roboto Black"/>
                <a:sym typeface="Roboto Black"/>
              </a:defRPr>
            </a:lvl1pPr>
            <a:lvl2pPr lvl="1" rtl="0" algn="r">
              <a:spcBef>
                <a:spcPts val="0"/>
              </a:spcBef>
              <a:spcAft>
                <a:spcPts val="0"/>
              </a:spcAft>
              <a:buClr>
                <a:srgbClr val="7F7DEB"/>
              </a:buClr>
              <a:buSzPts val="1700"/>
              <a:buFont typeface="Roboto Black"/>
              <a:buNone/>
              <a:defRPr sz="1700">
                <a:solidFill>
                  <a:srgbClr val="7F7DEB"/>
                </a:solidFill>
                <a:latin typeface="Roboto Black"/>
                <a:ea typeface="Roboto Black"/>
                <a:cs typeface="Roboto Black"/>
                <a:sym typeface="Roboto Black"/>
              </a:defRPr>
            </a:lvl2pPr>
            <a:lvl3pPr lvl="2" rtl="0" algn="r">
              <a:spcBef>
                <a:spcPts val="0"/>
              </a:spcBef>
              <a:spcAft>
                <a:spcPts val="0"/>
              </a:spcAft>
              <a:buClr>
                <a:srgbClr val="7F7DEB"/>
              </a:buClr>
              <a:buSzPts val="1700"/>
              <a:buFont typeface="Roboto Black"/>
              <a:buNone/>
              <a:defRPr sz="1700">
                <a:solidFill>
                  <a:srgbClr val="7F7DEB"/>
                </a:solidFill>
                <a:latin typeface="Roboto Black"/>
                <a:ea typeface="Roboto Black"/>
                <a:cs typeface="Roboto Black"/>
                <a:sym typeface="Roboto Black"/>
              </a:defRPr>
            </a:lvl3pPr>
            <a:lvl4pPr lvl="3" rtl="0" algn="r">
              <a:spcBef>
                <a:spcPts val="0"/>
              </a:spcBef>
              <a:spcAft>
                <a:spcPts val="0"/>
              </a:spcAft>
              <a:buClr>
                <a:srgbClr val="7F7DEB"/>
              </a:buClr>
              <a:buSzPts val="1700"/>
              <a:buFont typeface="Roboto Black"/>
              <a:buNone/>
              <a:defRPr sz="1700">
                <a:solidFill>
                  <a:srgbClr val="7F7DEB"/>
                </a:solidFill>
                <a:latin typeface="Roboto Black"/>
                <a:ea typeface="Roboto Black"/>
                <a:cs typeface="Roboto Black"/>
                <a:sym typeface="Roboto Black"/>
              </a:defRPr>
            </a:lvl4pPr>
            <a:lvl5pPr lvl="4" rtl="0" algn="r">
              <a:spcBef>
                <a:spcPts val="0"/>
              </a:spcBef>
              <a:spcAft>
                <a:spcPts val="0"/>
              </a:spcAft>
              <a:buClr>
                <a:srgbClr val="7F7DEB"/>
              </a:buClr>
              <a:buSzPts val="1700"/>
              <a:buFont typeface="Roboto Black"/>
              <a:buNone/>
              <a:defRPr sz="1700">
                <a:solidFill>
                  <a:srgbClr val="7F7DEB"/>
                </a:solidFill>
                <a:latin typeface="Roboto Black"/>
                <a:ea typeface="Roboto Black"/>
                <a:cs typeface="Roboto Black"/>
                <a:sym typeface="Roboto Black"/>
              </a:defRPr>
            </a:lvl5pPr>
            <a:lvl6pPr lvl="5" rtl="0" algn="r">
              <a:spcBef>
                <a:spcPts val="0"/>
              </a:spcBef>
              <a:spcAft>
                <a:spcPts val="0"/>
              </a:spcAft>
              <a:buClr>
                <a:srgbClr val="7F7DEB"/>
              </a:buClr>
              <a:buSzPts val="1700"/>
              <a:buFont typeface="Roboto Black"/>
              <a:buNone/>
              <a:defRPr sz="1700">
                <a:solidFill>
                  <a:srgbClr val="7F7DEB"/>
                </a:solidFill>
                <a:latin typeface="Roboto Black"/>
                <a:ea typeface="Roboto Black"/>
                <a:cs typeface="Roboto Black"/>
                <a:sym typeface="Roboto Black"/>
              </a:defRPr>
            </a:lvl6pPr>
            <a:lvl7pPr lvl="6" rtl="0" algn="r">
              <a:spcBef>
                <a:spcPts val="0"/>
              </a:spcBef>
              <a:spcAft>
                <a:spcPts val="0"/>
              </a:spcAft>
              <a:buClr>
                <a:srgbClr val="7F7DEB"/>
              </a:buClr>
              <a:buSzPts val="1700"/>
              <a:buFont typeface="Roboto Black"/>
              <a:buNone/>
              <a:defRPr sz="1700">
                <a:solidFill>
                  <a:srgbClr val="7F7DEB"/>
                </a:solidFill>
                <a:latin typeface="Roboto Black"/>
                <a:ea typeface="Roboto Black"/>
                <a:cs typeface="Roboto Black"/>
                <a:sym typeface="Roboto Black"/>
              </a:defRPr>
            </a:lvl7pPr>
            <a:lvl8pPr lvl="7" rtl="0" algn="r">
              <a:spcBef>
                <a:spcPts val="0"/>
              </a:spcBef>
              <a:spcAft>
                <a:spcPts val="0"/>
              </a:spcAft>
              <a:buClr>
                <a:srgbClr val="7F7DEB"/>
              </a:buClr>
              <a:buSzPts val="1700"/>
              <a:buFont typeface="Roboto Black"/>
              <a:buNone/>
              <a:defRPr sz="1700">
                <a:solidFill>
                  <a:srgbClr val="7F7DEB"/>
                </a:solidFill>
                <a:latin typeface="Roboto Black"/>
                <a:ea typeface="Roboto Black"/>
                <a:cs typeface="Roboto Black"/>
                <a:sym typeface="Roboto Black"/>
              </a:defRPr>
            </a:lvl8pPr>
            <a:lvl9pPr lvl="8" rtl="0" algn="r">
              <a:spcBef>
                <a:spcPts val="0"/>
              </a:spcBef>
              <a:spcAft>
                <a:spcPts val="0"/>
              </a:spcAft>
              <a:buClr>
                <a:srgbClr val="7F7DEB"/>
              </a:buClr>
              <a:buSzPts val="1700"/>
              <a:buFont typeface="Roboto Black"/>
              <a:buNone/>
              <a:defRPr sz="1700">
                <a:solidFill>
                  <a:srgbClr val="7F7DEB"/>
                </a:solidFill>
                <a:latin typeface="Roboto Black"/>
                <a:ea typeface="Roboto Black"/>
                <a:cs typeface="Roboto Black"/>
                <a:sym typeface="Roboto Black"/>
              </a:defRPr>
            </a:lvl9pPr>
          </a:lstStyle>
          <a:p/>
        </p:txBody>
      </p:sp>
      <p:sp>
        <p:nvSpPr>
          <p:cNvPr id="87" name="Google Shape;87;p13"/>
          <p:cNvSpPr txBox="1"/>
          <p:nvPr>
            <p:ph idx="8" type="subTitle"/>
          </p:nvPr>
        </p:nvSpPr>
        <p:spPr>
          <a:xfrm>
            <a:off x="4700138" y="3776190"/>
            <a:ext cx="2492700" cy="707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rgbClr val="212121"/>
              </a:buClr>
              <a:buSzPts val="1400"/>
              <a:buFont typeface="Roboto"/>
              <a:buNone/>
              <a:defRPr sz="1400">
                <a:solidFill>
                  <a:srgbClr val="212121"/>
                </a:solidFill>
                <a:latin typeface="Roboto"/>
                <a:ea typeface="Roboto"/>
                <a:cs typeface="Roboto"/>
                <a:sym typeface="Roboto"/>
              </a:defRPr>
            </a:lvl1pPr>
            <a:lvl2pPr lvl="1" rtl="0" algn="r">
              <a:lnSpc>
                <a:spcPct val="100000"/>
              </a:lnSpc>
              <a:spcBef>
                <a:spcPts val="0"/>
              </a:spcBef>
              <a:spcAft>
                <a:spcPts val="0"/>
              </a:spcAft>
              <a:buClr>
                <a:srgbClr val="212121"/>
              </a:buClr>
              <a:buSzPts val="1400"/>
              <a:buFont typeface="Roboto"/>
              <a:buNone/>
              <a:defRPr>
                <a:solidFill>
                  <a:srgbClr val="212121"/>
                </a:solidFill>
                <a:latin typeface="Roboto"/>
                <a:ea typeface="Roboto"/>
                <a:cs typeface="Roboto"/>
                <a:sym typeface="Roboto"/>
              </a:defRPr>
            </a:lvl2pPr>
            <a:lvl3pPr lvl="2" rtl="0" algn="r">
              <a:lnSpc>
                <a:spcPct val="100000"/>
              </a:lnSpc>
              <a:spcBef>
                <a:spcPts val="0"/>
              </a:spcBef>
              <a:spcAft>
                <a:spcPts val="0"/>
              </a:spcAft>
              <a:buClr>
                <a:srgbClr val="212121"/>
              </a:buClr>
              <a:buSzPts val="1400"/>
              <a:buFont typeface="Roboto"/>
              <a:buNone/>
              <a:defRPr>
                <a:solidFill>
                  <a:srgbClr val="212121"/>
                </a:solidFill>
                <a:latin typeface="Roboto"/>
                <a:ea typeface="Roboto"/>
                <a:cs typeface="Roboto"/>
                <a:sym typeface="Roboto"/>
              </a:defRPr>
            </a:lvl3pPr>
            <a:lvl4pPr lvl="3" rtl="0" algn="r">
              <a:lnSpc>
                <a:spcPct val="100000"/>
              </a:lnSpc>
              <a:spcBef>
                <a:spcPts val="0"/>
              </a:spcBef>
              <a:spcAft>
                <a:spcPts val="0"/>
              </a:spcAft>
              <a:buClr>
                <a:srgbClr val="212121"/>
              </a:buClr>
              <a:buSzPts val="1400"/>
              <a:buFont typeface="Roboto"/>
              <a:buNone/>
              <a:defRPr>
                <a:solidFill>
                  <a:srgbClr val="212121"/>
                </a:solidFill>
                <a:latin typeface="Roboto"/>
                <a:ea typeface="Roboto"/>
                <a:cs typeface="Roboto"/>
                <a:sym typeface="Roboto"/>
              </a:defRPr>
            </a:lvl4pPr>
            <a:lvl5pPr lvl="4" rtl="0" algn="r">
              <a:lnSpc>
                <a:spcPct val="100000"/>
              </a:lnSpc>
              <a:spcBef>
                <a:spcPts val="0"/>
              </a:spcBef>
              <a:spcAft>
                <a:spcPts val="0"/>
              </a:spcAft>
              <a:buClr>
                <a:srgbClr val="212121"/>
              </a:buClr>
              <a:buSzPts val="1400"/>
              <a:buFont typeface="Roboto"/>
              <a:buNone/>
              <a:defRPr>
                <a:solidFill>
                  <a:srgbClr val="212121"/>
                </a:solidFill>
                <a:latin typeface="Roboto"/>
                <a:ea typeface="Roboto"/>
                <a:cs typeface="Roboto"/>
                <a:sym typeface="Roboto"/>
              </a:defRPr>
            </a:lvl5pPr>
            <a:lvl6pPr lvl="5" rtl="0" algn="r">
              <a:lnSpc>
                <a:spcPct val="100000"/>
              </a:lnSpc>
              <a:spcBef>
                <a:spcPts val="0"/>
              </a:spcBef>
              <a:spcAft>
                <a:spcPts val="0"/>
              </a:spcAft>
              <a:buClr>
                <a:srgbClr val="212121"/>
              </a:buClr>
              <a:buSzPts val="1400"/>
              <a:buFont typeface="Roboto"/>
              <a:buNone/>
              <a:defRPr>
                <a:solidFill>
                  <a:srgbClr val="212121"/>
                </a:solidFill>
                <a:latin typeface="Roboto"/>
                <a:ea typeface="Roboto"/>
                <a:cs typeface="Roboto"/>
                <a:sym typeface="Roboto"/>
              </a:defRPr>
            </a:lvl6pPr>
            <a:lvl7pPr lvl="6" rtl="0" algn="r">
              <a:lnSpc>
                <a:spcPct val="100000"/>
              </a:lnSpc>
              <a:spcBef>
                <a:spcPts val="0"/>
              </a:spcBef>
              <a:spcAft>
                <a:spcPts val="0"/>
              </a:spcAft>
              <a:buClr>
                <a:srgbClr val="212121"/>
              </a:buClr>
              <a:buSzPts val="1400"/>
              <a:buFont typeface="Roboto"/>
              <a:buNone/>
              <a:defRPr>
                <a:solidFill>
                  <a:srgbClr val="212121"/>
                </a:solidFill>
                <a:latin typeface="Roboto"/>
                <a:ea typeface="Roboto"/>
                <a:cs typeface="Roboto"/>
                <a:sym typeface="Roboto"/>
              </a:defRPr>
            </a:lvl7pPr>
            <a:lvl8pPr lvl="7" rtl="0" algn="r">
              <a:lnSpc>
                <a:spcPct val="100000"/>
              </a:lnSpc>
              <a:spcBef>
                <a:spcPts val="0"/>
              </a:spcBef>
              <a:spcAft>
                <a:spcPts val="0"/>
              </a:spcAft>
              <a:buClr>
                <a:srgbClr val="212121"/>
              </a:buClr>
              <a:buSzPts val="1400"/>
              <a:buFont typeface="Roboto"/>
              <a:buNone/>
              <a:defRPr>
                <a:solidFill>
                  <a:srgbClr val="212121"/>
                </a:solidFill>
                <a:latin typeface="Roboto"/>
                <a:ea typeface="Roboto"/>
                <a:cs typeface="Roboto"/>
                <a:sym typeface="Roboto"/>
              </a:defRPr>
            </a:lvl8pPr>
            <a:lvl9pPr lvl="8" rtl="0" algn="r">
              <a:lnSpc>
                <a:spcPct val="100000"/>
              </a:lnSpc>
              <a:spcBef>
                <a:spcPts val="0"/>
              </a:spcBef>
              <a:spcAft>
                <a:spcPts val="0"/>
              </a:spcAft>
              <a:buClr>
                <a:srgbClr val="212121"/>
              </a:buClr>
              <a:buSzPts val="1400"/>
              <a:buFont typeface="Roboto"/>
              <a:buNone/>
              <a:defRPr>
                <a:solidFill>
                  <a:srgbClr val="212121"/>
                </a:solidFill>
                <a:latin typeface="Roboto"/>
                <a:ea typeface="Roboto"/>
                <a:cs typeface="Roboto"/>
                <a:sym typeface="Roboto"/>
              </a:defRPr>
            </a:lvl9pPr>
          </a:lstStyle>
          <a:p/>
        </p:txBody>
      </p:sp>
      <p:sp>
        <p:nvSpPr>
          <p:cNvPr id="88" name="Google Shape;88;p13"/>
          <p:cNvSpPr txBox="1"/>
          <p:nvPr>
            <p:ph hasCustomPrompt="1" idx="9" type="title"/>
          </p:nvPr>
        </p:nvSpPr>
        <p:spPr>
          <a:xfrm>
            <a:off x="7355399" y="3125207"/>
            <a:ext cx="1080600" cy="1305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700"/>
              <a:buFont typeface="Roboto Slab SemiBold"/>
              <a:buNone/>
              <a:defRPr sz="4700">
                <a:latin typeface="Roboto Slab SemiBold"/>
                <a:ea typeface="Roboto Slab SemiBold"/>
                <a:cs typeface="Roboto Slab SemiBold"/>
                <a:sym typeface="Roboto Slab SemiBold"/>
              </a:defRPr>
            </a:lvl1pPr>
            <a:lvl2pPr lvl="1" rtl="0" algn="ctr">
              <a:spcBef>
                <a:spcPts val="0"/>
              </a:spcBef>
              <a:spcAft>
                <a:spcPts val="0"/>
              </a:spcAft>
              <a:buClr>
                <a:schemeClr val="dk1"/>
              </a:buClr>
              <a:buSzPts val="4700"/>
              <a:buFont typeface="Roboto Slab SemiBold"/>
              <a:buNone/>
              <a:defRPr sz="4700">
                <a:solidFill>
                  <a:schemeClr val="dk1"/>
                </a:solidFill>
                <a:latin typeface="Roboto Slab SemiBold"/>
                <a:ea typeface="Roboto Slab SemiBold"/>
                <a:cs typeface="Roboto Slab SemiBold"/>
                <a:sym typeface="Roboto Slab SemiBold"/>
              </a:defRPr>
            </a:lvl2pPr>
            <a:lvl3pPr lvl="2" rtl="0" algn="ctr">
              <a:spcBef>
                <a:spcPts val="0"/>
              </a:spcBef>
              <a:spcAft>
                <a:spcPts val="0"/>
              </a:spcAft>
              <a:buClr>
                <a:schemeClr val="dk1"/>
              </a:buClr>
              <a:buSzPts val="4700"/>
              <a:buFont typeface="Roboto Slab SemiBold"/>
              <a:buNone/>
              <a:defRPr sz="4700">
                <a:solidFill>
                  <a:schemeClr val="dk1"/>
                </a:solidFill>
                <a:latin typeface="Roboto Slab SemiBold"/>
                <a:ea typeface="Roboto Slab SemiBold"/>
                <a:cs typeface="Roboto Slab SemiBold"/>
                <a:sym typeface="Roboto Slab SemiBold"/>
              </a:defRPr>
            </a:lvl3pPr>
            <a:lvl4pPr lvl="3" rtl="0" algn="ctr">
              <a:spcBef>
                <a:spcPts val="0"/>
              </a:spcBef>
              <a:spcAft>
                <a:spcPts val="0"/>
              </a:spcAft>
              <a:buClr>
                <a:schemeClr val="dk1"/>
              </a:buClr>
              <a:buSzPts val="4700"/>
              <a:buFont typeface="Roboto Slab SemiBold"/>
              <a:buNone/>
              <a:defRPr sz="4700">
                <a:solidFill>
                  <a:schemeClr val="dk1"/>
                </a:solidFill>
                <a:latin typeface="Roboto Slab SemiBold"/>
                <a:ea typeface="Roboto Slab SemiBold"/>
                <a:cs typeface="Roboto Slab SemiBold"/>
                <a:sym typeface="Roboto Slab SemiBold"/>
              </a:defRPr>
            </a:lvl4pPr>
            <a:lvl5pPr lvl="4" rtl="0" algn="ctr">
              <a:spcBef>
                <a:spcPts val="0"/>
              </a:spcBef>
              <a:spcAft>
                <a:spcPts val="0"/>
              </a:spcAft>
              <a:buClr>
                <a:schemeClr val="dk1"/>
              </a:buClr>
              <a:buSzPts val="4700"/>
              <a:buFont typeface="Roboto Slab SemiBold"/>
              <a:buNone/>
              <a:defRPr sz="4700">
                <a:solidFill>
                  <a:schemeClr val="dk1"/>
                </a:solidFill>
                <a:latin typeface="Roboto Slab SemiBold"/>
                <a:ea typeface="Roboto Slab SemiBold"/>
                <a:cs typeface="Roboto Slab SemiBold"/>
                <a:sym typeface="Roboto Slab SemiBold"/>
              </a:defRPr>
            </a:lvl5pPr>
            <a:lvl6pPr lvl="5" rtl="0" algn="ctr">
              <a:spcBef>
                <a:spcPts val="0"/>
              </a:spcBef>
              <a:spcAft>
                <a:spcPts val="0"/>
              </a:spcAft>
              <a:buClr>
                <a:schemeClr val="dk1"/>
              </a:buClr>
              <a:buSzPts val="4700"/>
              <a:buFont typeface="Roboto Slab SemiBold"/>
              <a:buNone/>
              <a:defRPr sz="4700">
                <a:solidFill>
                  <a:schemeClr val="dk1"/>
                </a:solidFill>
                <a:latin typeface="Roboto Slab SemiBold"/>
                <a:ea typeface="Roboto Slab SemiBold"/>
                <a:cs typeface="Roboto Slab SemiBold"/>
                <a:sym typeface="Roboto Slab SemiBold"/>
              </a:defRPr>
            </a:lvl6pPr>
            <a:lvl7pPr lvl="6" rtl="0" algn="ctr">
              <a:spcBef>
                <a:spcPts val="0"/>
              </a:spcBef>
              <a:spcAft>
                <a:spcPts val="0"/>
              </a:spcAft>
              <a:buClr>
                <a:schemeClr val="dk1"/>
              </a:buClr>
              <a:buSzPts val="4700"/>
              <a:buFont typeface="Roboto Slab SemiBold"/>
              <a:buNone/>
              <a:defRPr sz="4700">
                <a:solidFill>
                  <a:schemeClr val="dk1"/>
                </a:solidFill>
                <a:latin typeface="Roboto Slab SemiBold"/>
                <a:ea typeface="Roboto Slab SemiBold"/>
                <a:cs typeface="Roboto Slab SemiBold"/>
                <a:sym typeface="Roboto Slab SemiBold"/>
              </a:defRPr>
            </a:lvl7pPr>
            <a:lvl8pPr lvl="7" rtl="0" algn="ctr">
              <a:spcBef>
                <a:spcPts val="0"/>
              </a:spcBef>
              <a:spcAft>
                <a:spcPts val="0"/>
              </a:spcAft>
              <a:buClr>
                <a:schemeClr val="dk1"/>
              </a:buClr>
              <a:buSzPts val="4700"/>
              <a:buFont typeface="Roboto Slab SemiBold"/>
              <a:buNone/>
              <a:defRPr sz="4700">
                <a:solidFill>
                  <a:schemeClr val="dk1"/>
                </a:solidFill>
                <a:latin typeface="Roboto Slab SemiBold"/>
                <a:ea typeface="Roboto Slab SemiBold"/>
                <a:cs typeface="Roboto Slab SemiBold"/>
                <a:sym typeface="Roboto Slab SemiBold"/>
              </a:defRPr>
            </a:lvl8pPr>
            <a:lvl9pPr lvl="8" rtl="0" algn="ctr">
              <a:spcBef>
                <a:spcPts val="0"/>
              </a:spcBef>
              <a:spcAft>
                <a:spcPts val="0"/>
              </a:spcAft>
              <a:buClr>
                <a:schemeClr val="dk1"/>
              </a:buClr>
              <a:buSzPts val="4700"/>
              <a:buFont typeface="Roboto Slab SemiBold"/>
              <a:buNone/>
              <a:defRPr sz="4700">
                <a:solidFill>
                  <a:schemeClr val="dk1"/>
                </a:solidFill>
                <a:latin typeface="Roboto Slab SemiBold"/>
                <a:ea typeface="Roboto Slab SemiBold"/>
                <a:cs typeface="Roboto Slab SemiBold"/>
                <a:sym typeface="Roboto Slab SemiBold"/>
              </a:defRPr>
            </a:lvl9pPr>
          </a:lstStyle>
          <a:p>
            <a:r>
              <a:t>xx%</a:t>
            </a:r>
          </a:p>
        </p:txBody>
      </p:sp>
      <p:sp>
        <p:nvSpPr>
          <p:cNvPr id="89" name="Google Shape;89;p13"/>
          <p:cNvSpPr txBox="1"/>
          <p:nvPr>
            <p:ph idx="13" type="ctrTitle"/>
          </p:nvPr>
        </p:nvSpPr>
        <p:spPr>
          <a:xfrm>
            <a:off x="1942314" y="1478827"/>
            <a:ext cx="2496300" cy="5370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7F7DEB"/>
              </a:buClr>
              <a:buSzPts val="1700"/>
              <a:buFont typeface="Roboto Black"/>
              <a:buNone/>
              <a:defRPr sz="2000">
                <a:solidFill>
                  <a:srgbClr val="7F7DEB"/>
                </a:solidFill>
                <a:latin typeface="Roboto Black"/>
                <a:ea typeface="Roboto Black"/>
                <a:cs typeface="Roboto Black"/>
                <a:sym typeface="Roboto Black"/>
              </a:defRPr>
            </a:lvl1pPr>
            <a:lvl2pPr lvl="1" rtl="0">
              <a:spcBef>
                <a:spcPts val="0"/>
              </a:spcBef>
              <a:spcAft>
                <a:spcPts val="0"/>
              </a:spcAft>
              <a:buClr>
                <a:srgbClr val="7F7DEB"/>
              </a:buClr>
              <a:buSzPts val="1700"/>
              <a:buFont typeface="Roboto Black"/>
              <a:buNone/>
              <a:defRPr sz="1700">
                <a:solidFill>
                  <a:srgbClr val="7F7DEB"/>
                </a:solidFill>
                <a:latin typeface="Roboto Black"/>
                <a:ea typeface="Roboto Black"/>
                <a:cs typeface="Roboto Black"/>
                <a:sym typeface="Roboto Black"/>
              </a:defRPr>
            </a:lvl2pPr>
            <a:lvl3pPr lvl="2" rtl="0">
              <a:spcBef>
                <a:spcPts val="0"/>
              </a:spcBef>
              <a:spcAft>
                <a:spcPts val="0"/>
              </a:spcAft>
              <a:buClr>
                <a:srgbClr val="7F7DEB"/>
              </a:buClr>
              <a:buSzPts val="1700"/>
              <a:buFont typeface="Roboto Black"/>
              <a:buNone/>
              <a:defRPr sz="1700">
                <a:solidFill>
                  <a:srgbClr val="7F7DEB"/>
                </a:solidFill>
                <a:latin typeface="Roboto Black"/>
                <a:ea typeface="Roboto Black"/>
                <a:cs typeface="Roboto Black"/>
                <a:sym typeface="Roboto Black"/>
              </a:defRPr>
            </a:lvl3pPr>
            <a:lvl4pPr lvl="3" rtl="0">
              <a:spcBef>
                <a:spcPts val="0"/>
              </a:spcBef>
              <a:spcAft>
                <a:spcPts val="0"/>
              </a:spcAft>
              <a:buClr>
                <a:srgbClr val="7F7DEB"/>
              </a:buClr>
              <a:buSzPts val="1700"/>
              <a:buFont typeface="Roboto Black"/>
              <a:buNone/>
              <a:defRPr sz="1700">
                <a:solidFill>
                  <a:srgbClr val="7F7DEB"/>
                </a:solidFill>
                <a:latin typeface="Roboto Black"/>
                <a:ea typeface="Roboto Black"/>
                <a:cs typeface="Roboto Black"/>
                <a:sym typeface="Roboto Black"/>
              </a:defRPr>
            </a:lvl4pPr>
            <a:lvl5pPr lvl="4" rtl="0">
              <a:spcBef>
                <a:spcPts val="0"/>
              </a:spcBef>
              <a:spcAft>
                <a:spcPts val="0"/>
              </a:spcAft>
              <a:buClr>
                <a:srgbClr val="7F7DEB"/>
              </a:buClr>
              <a:buSzPts val="1700"/>
              <a:buFont typeface="Roboto Black"/>
              <a:buNone/>
              <a:defRPr sz="1700">
                <a:solidFill>
                  <a:srgbClr val="7F7DEB"/>
                </a:solidFill>
                <a:latin typeface="Roboto Black"/>
                <a:ea typeface="Roboto Black"/>
                <a:cs typeface="Roboto Black"/>
                <a:sym typeface="Roboto Black"/>
              </a:defRPr>
            </a:lvl5pPr>
            <a:lvl6pPr lvl="5" rtl="0">
              <a:spcBef>
                <a:spcPts val="0"/>
              </a:spcBef>
              <a:spcAft>
                <a:spcPts val="0"/>
              </a:spcAft>
              <a:buClr>
                <a:srgbClr val="7F7DEB"/>
              </a:buClr>
              <a:buSzPts val="1700"/>
              <a:buFont typeface="Roboto Black"/>
              <a:buNone/>
              <a:defRPr sz="1700">
                <a:solidFill>
                  <a:srgbClr val="7F7DEB"/>
                </a:solidFill>
                <a:latin typeface="Roboto Black"/>
                <a:ea typeface="Roboto Black"/>
                <a:cs typeface="Roboto Black"/>
                <a:sym typeface="Roboto Black"/>
              </a:defRPr>
            </a:lvl6pPr>
            <a:lvl7pPr lvl="6" rtl="0">
              <a:spcBef>
                <a:spcPts val="0"/>
              </a:spcBef>
              <a:spcAft>
                <a:spcPts val="0"/>
              </a:spcAft>
              <a:buClr>
                <a:srgbClr val="7F7DEB"/>
              </a:buClr>
              <a:buSzPts val="1700"/>
              <a:buFont typeface="Roboto Black"/>
              <a:buNone/>
              <a:defRPr sz="1700">
                <a:solidFill>
                  <a:srgbClr val="7F7DEB"/>
                </a:solidFill>
                <a:latin typeface="Roboto Black"/>
                <a:ea typeface="Roboto Black"/>
                <a:cs typeface="Roboto Black"/>
                <a:sym typeface="Roboto Black"/>
              </a:defRPr>
            </a:lvl7pPr>
            <a:lvl8pPr lvl="7" rtl="0">
              <a:spcBef>
                <a:spcPts val="0"/>
              </a:spcBef>
              <a:spcAft>
                <a:spcPts val="0"/>
              </a:spcAft>
              <a:buClr>
                <a:srgbClr val="7F7DEB"/>
              </a:buClr>
              <a:buSzPts val="1700"/>
              <a:buFont typeface="Roboto Black"/>
              <a:buNone/>
              <a:defRPr sz="1700">
                <a:solidFill>
                  <a:srgbClr val="7F7DEB"/>
                </a:solidFill>
                <a:latin typeface="Roboto Black"/>
                <a:ea typeface="Roboto Black"/>
                <a:cs typeface="Roboto Black"/>
                <a:sym typeface="Roboto Black"/>
              </a:defRPr>
            </a:lvl8pPr>
            <a:lvl9pPr lvl="8" rtl="0">
              <a:spcBef>
                <a:spcPts val="0"/>
              </a:spcBef>
              <a:spcAft>
                <a:spcPts val="0"/>
              </a:spcAft>
              <a:buClr>
                <a:srgbClr val="7F7DEB"/>
              </a:buClr>
              <a:buSzPts val="1700"/>
              <a:buFont typeface="Roboto Black"/>
              <a:buNone/>
              <a:defRPr sz="1700">
                <a:solidFill>
                  <a:srgbClr val="7F7DEB"/>
                </a:solidFill>
                <a:latin typeface="Roboto Black"/>
                <a:ea typeface="Roboto Black"/>
                <a:cs typeface="Roboto Black"/>
                <a:sym typeface="Roboto Black"/>
              </a:defRPr>
            </a:lvl9pPr>
          </a:lstStyle>
          <a:p/>
        </p:txBody>
      </p:sp>
      <p:sp>
        <p:nvSpPr>
          <p:cNvPr id="90" name="Google Shape;90;p13"/>
          <p:cNvSpPr txBox="1"/>
          <p:nvPr>
            <p:ph idx="14" type="ctrTitle"/>
          </p:nvPr>
        </p:nvSpPr>
        <p:spPr>
          <a:xfrm>
            <a:off x="4700138" y="1478827"/>
            <a:ext cx="2492700" cy="5370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7F7DEB"/>
              </a:buClr>
              <a:buSzPts val="1700"/>
              <a:buFont typeface="Roboto Black"/>
              <a:buNone/>
              <a:defRPr sz="2000">
                <a:solidFill>
                  <a:srgbClr val="7F7DEB"/>
                </a:solidFill>
                <a:latin typeface="Roboto Black"/>
                <a:ea typeface="Roboto Black"/>
                <a:cs typeface="Roboto Black"/>
                <a:sym typeface="Roboto Black"/>
              </a:defRPr>
            </a:lvl1pPr>
            <a:lvl2pPr lvl="1" rtl="0" algn="r">
              <a:spcBef>
                <a:spcPts val="0"/>
              </a:spcBef>
              <a:spcAft>
                <a:spcPts val="0"/>
              </a:spcAft>
              <a:buClr>
                <a:srgbClr val="7F7DEB"/>
              </a:buClr>
              <a:buSzPts val="1700"/>
              <a:buFont typeface="Roboto Black"/>
              <a:buNone/>
              <a:defRPr sz="1700">
                <a:solidFill>
                  <a:srgbClr val="7F7DEB"/>
                </a:solidFill>
                <a:latin typeface="Roboto Black"/>
                <a:ea typeface="Roboto Black"/>
                <a:cs typeface="Roboto Black"/>
                <a:sym typeface="Roboto Black"/>
              </a:defRPr>
            </a:lvl2pPr>
            <a:lvl3pPr lvl="2" rtl="0" algn="r">
              <a:spcBef>
                <a:spcPts val="0"/>
              </a:spcBef>
              <a:spcAft>
                <a:spcPts val="0"/>
              </a:spcAft>
              <a:buClr>
                <a:srgbClr val="7F7DEB"/>
              </a:buClr>
              <a:buSzPts val="1700"/>
              <a:buFont typeface="Roboto Black"/>
              <a:buNone/>
              <a:defRPr sz="1700">
                <a:solidFill>
                  <a:srgbClr val="7F7DEB"/>
                </a:solidFill>
                <a:latin typeface="Roboto Black"/>
                <a:ea typeface="Roboto Black"/>
                <a:cs typeface="Roboto Black"/>
                <a:sym typeface="Roboto Black"/>
              </a:defRPr>
            </a:lvl3pPr>
            <a:lvl4pPr lvl="3" rtl="0" algn="r">
              <a:spcBef>
                <a:spcPts val="0"/>
              </a:spcBef>
              <a:spcAft>
                <a:spcPts val="0"/>
              </a:spcAft>
              <a:buClr>
                <a:srgbClr val="7F7DEB"/>
              </a:buClr>
              <a:buSzPts val="1700"/>
              <a:buFont typeface="Roboto Black"/>
              <a:buNone/>
              <a:defRPr sz="1700">
                <a:solidFill>
                  <a:srgbClr val="7F7DEB"/>
                </a:solidFill>
                <a:latin typeface="Roboto Black"/>
                <a:ea typeface="Roboto Black"/>
                <a:cs typeface="Roboto Black"/>
                <a:sym typeface="Roboto Black"/>
              </a:defRPr>
            </a:lvl4pPr>
            <a:lvl5pPr lvl="4" rtl="0" algn="r">
              <a:spcBef>
                <a:spcPts val="0"/>
              </a:spcBef>
              <a:spcAft>
                <a:spcPts val="0"/>
              </a:spcAft>
              <a:buClr>
                <a:srgbClr val="7F7DEB"/>
              </a:buClr>
              <a:buSzPts val="1700"/>
              <a:buFont typeface="Roboto Black"/>
              <a:buNone/>
              <a:defRPr sz="1700">
                <a:solidFill>
                  <a:srgbClr val="7F7DEB"/>
                </a:solidFill>
                <a:latin typeface="Roboto Black"/>
                <a:ea typeface="Roboto Black"/>
                <a:cs typeface="Roboto Black"/>
                <a:sym typeface="Roboto Black"/>
              </a:defRPr>
            </a:lvl5pPr>
            <a:lvl6pPr lvl="5" rtl="0" algn="r">
              <a:spcBef>
                <a:spcPts val="0"/>
              </a:spcBef>
              <a:spcAft>
                <a:spcPts val="0"/>
              </a:spcAft>
              <a:buClr>
                <a:srgbClr val="7F7DEB"/>
              </a:buClr>
              <a:buSzPts val="1700"/>
              <a:buFont typeface="Roboto Black"/>
              <a:buNone/>
              <a:defRPr sz="1700">
                <a:solidFill>
                  <a:srgbClr val="7F7DEB"/>
                </a:solidFill>
                <a:latin typeface="Roboto Black"/>
                <a:ea typeface="Roboto Black"/>
                <a:cs typeface="Roboto Black"/>
                <a:sym typeface="Roboto Black"/>
              </a:defRPr>
            </a:lvl6pPr>
            <a:lvl7pPr lvl="6" rtl="0" algn="r">
              <a:spcBef>
                <a:spcPts val="0"/>
              </a:spcBef>
              <a:spcAft>
                <a:spcPts val="0"/>
              </a:spcAft>
              <a:buClr>
                <a:srgbClr val="7F7DEB"/>
              </a:buClr>
              <a:buSzPts val="1700"/>
              <a:buFont typeface="Roboto Black"/>
              <a:buNone/>
              <a:defRPr sz="1700">
                <a:solidFill>
                  <a:srgbClr val="7F7DEB"/>
                </a:solidFill>
                <a:latin typeface="Roboto Black"/>
                <a:ea typeface="Roboto Black"/>
                <a:cs typeface="Roboto Black"/>
                <a:sym typeface="Roboto Black"/>
              </a:defRPr>
            </a:lvl7pPr>
            <a:lvl8pPr lvl="7" rtl="0" algn="r">
              <a:spcBef>
                <a:spcPts val="0"/>
              </a:spcBef>
              <a:spcAft>
                <a:spcPts val="0"/>
              </a:spcAft>
              <a:buClr>
                <a:srgbClr val="7F7DEB"/>
              </a:buClr>
              <a:buSzPts val="1700"/>
              <a:buFont typeface="Roboto Black"/>
              <a:buNone/>
              <a:defRPr sz="1700">
                <a:solidFill>
                  <a:srgbClr val="7F7DEB"/>
                </a:solidFill>
                <a:latin typeface="Roboto Black"/>
                <a:ea typeface="Roboto Black"/>
                <a:cs typeface="Roboto Black"/>
                <a:sym typeface="Roboto Black"/>
              </a:defRPr>
            </a:lvl8pPr>
            <a:lvl9pPr lvl="8" rtl="0" algn="r">
              <a:spcBef>
                <a:spcPts val="0"/>
              </a:spcBef>
              <a:spcAft>
                <a:spcPts val="0"/>
              </a:spcAft>
              <a:buClr>
                <a:srgbClr val="7F7DEB"/>
              </a:buClr>
              <a:buSzPts val="1700"/>
              <a:buFont typeface="Roboto Black"/>
              <a:buNone/>
              <a:defRPr sz="1700">
                <a:solidFill>
                  <a:srgbClr val="7F7DEB"/>
                </a:solidFill>
                <a:latin typeface="Roboto Black"/>
                <a:ea typeface="Roboto Black"/>
                <a:cs typeface="Roboto Black"/>
                <a:sym typeface="Roboto Black"/>
              </a:defRPr>
            </a:lvl9pPr>
          </a:lstStyle>
          <a:p/>
        </p:txBody>
      </p:sp>
      <p:cxnSp>
        <p:nvCxnSpPr>
          <p:cNvPr id="91" name="Google Shape;91;p13"/>
          <p:cNvCxnSpPr/>
          <p:nvPr/>
        </p:nvCxnSpPr>
        <p:spPr>
          <a:xfrm>
            <a:off x="-48000" y="720000"/>
            <a:ext cx="9252300" cy="0"/>
          </a:xfrm>
          <a:prstGeom prst="straightConnector1">
            <a:avLst/>
          </a:prstGeom>
          <a:noFill/>
          <a:ln cap="flat" cmpd="sng" w="28575">
            <a:solidFill>
              <a:srgbClr val="7F7DEB"/>
            </a:solidFill>
            <a:prstDash val="dot"/>
            <a:round/>
            <a:headEnd len="med" w="med" type="none"/>
            <a:tailEnd len="med" w="med" type="none"/>
          </a:ln>
        </p:spPr>
      </p:cxnSp>
      <p:sp>
        <p:nvSpPr>
          <p:cNvPr id="92" name="Google Shape;92;p13"/>
          <p:cNvSpPr txBox="1"/>
          <p:nvPr>
            <p:ph idx="15" type="title"/>
          </p:nvPr>
        </p:nvSpPr>
        <p:spPr>
          <a:xfrm>
            <a:off x="2933700" y="539500"/>
            <a:ext cx="3276600" cy="3759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3000"/>
              <a:buFont typeface="Roboto Slab Black"/>
              <a:buNone/>
              <a:defRPr sz="3000">
                <a:solidFill>
                  <a:schemeClr val="dk1"/>
                </a:solidFill>
                <a:highlight>
                  <a:srgbClr val="FFFFFF"/>
                </a:highlight>
                <a:latin typeface="Roboto Slab Black"/>
                <a:ea typeface="Roboto Slab Black"/>
                <a:cs typeface="Roboto Slab Black"/>
                <a:sym typeface="Roboto Slab Black"/>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s">
  <p:cSld name="CUSTOM_1">
    <p:spTree>
      <p:nvGrpSpPr>
        <p:cNvPr id="93" name="Shape 93"/>
        <p:cNvGrpSpPr/>
        <p:nvPr/>
      </p:nvGrpSpPr>
      <p:grpSpPr>
        <a:xfrm>
          <a:off x="0" y="0"/>
          <a:ext cx="0" cy="0"/>
          <a:chOff x="0" y="0"/>
          <a:chExt cx="0" cy="0"/>
        </a:xfrm>
      </p:grpSpPr>
      <p:sp>
        <p:nvSpPr>
          <p:cNvPr id="94" name="Google Shape;94;p14"/>
          <p:cNvSpPr txBox="1"/>
          <p:nvPr>
            <p:ph type="title"/>
          </p:nvPr>
        </p:nvSpPr>
        <p:spPr>
          <a:xfrm>
            <a:off x="948612" y="1933700"/>
            <a:ext cx="2051400" cy="42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1pPr>
            <a:lvl2pPr lvl="1"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2pPr>
            <a:lvl3pPr lvl="2"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3pPr>
            <a:lvl4pPr lvl="3"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4pPr>
            <a:lvl5pPr lvl="4"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5pPr>
            <a:lvl6pPr lvl="5"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6pPr>
            <a:lvl7pPr lvl="6"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7pPr>
            <a:lvl8pPr lvl="7"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8pPr>
            <a:lvl9pPr lvl="8"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9pPr>
          </a:lstStyle>
          <a:p/>
        </p:txBody>
      </p:sp>
      <p:sp>
        <p:nvSpPr>
          <p:cNvPr id="95" name="Google Shape;95;p14"/>
          <p:cNvSpPr txBox="1"/>
          <p:nvPr>
            <p:ph idx="1" type="subTitle"/>
          </p:nvPr>
        </p:nvSpPr>
        <p:spPr>
          <a:xfrm>
            <a:off x="948612" y="2293700"/>
            <a:ext cx="20514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6" name="Google Shape;96;p14"/>
          <p:cNvSpPr txBox="1"/>
          <p:nvPr>
            <p:ph idx="2" type="title"/>
          </p:nvPr>
        </p:nvSpPr>
        <p:spPr>
          <a:xfrm>
            <a:off x="3546300" y="1933700"/>
            <a:ext cx="2051400" cy="429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1pPr>
            <a:lvl2pPr lvl="1"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2pPr>
            <a:lvl3pPr lvl="2"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3pPr>
            <a:lvl4pPr lvl="3"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4pPr>
            <a:lvl5pPr lvl="4"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5pPr>
            <a:lvl6pPr lvl="5"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6pPr>
            <a:lvl7pPr lvl="6"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7pPr>
            <a:lvl8pPr lvl="7"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8pPr>
            <a:lvl9pPr lvl="8"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9pPr>
          </a:lstStyle>
          <a:p/>
        </p:txBody>
      </p:sp>
      <p:sp>
        <p:nvSpPr>
          <p:cNvPr id="97" name="Google Shape;97;p14"/>
          <p:cNvSpPr txBox="1"/>
          <p:nvPr>
            <p:ph idx="3" type="subTitle"/>
          </p:nvPr>
        </p:nvSpPr>
        <p:spPr>
          <a:xfrm>
            <a:off x="3546300" y="2293700"/>
            <a:ext cx="20514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8" name="Google Shape;98;p14"/>
          <p:cNvSpPr txBox="1"/>
          <p:nvPr>
            <p:ph idx="4" type="title"/>
          </p:nvPr>
        </p:nvSpPr>
        <p:spPr>
          <a:xfrm>
            <a:off x="6144138" y="1933700"/>
            <a:ext cx="2051400" cy="429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1pPr>
            <a:lvl2pPr lvl="1"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2pPr>
            <a:lvl3pPr lvl="2"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3pPr>
            <a:lvl4pPr lvl="3"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4pPr>
            <a:lvl5pPr lvl="4"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5pPr>
            <a:lvl6pPr lvl="5"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6pPr>
            <a:lvl7pPr lvl="6"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7pPr>
            <a:lvl8pPr lvl="7"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8pPr>
            <a:lvl9pPr lvl="8"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9pPr>
          </a:lstStyle>
          <a:p/>
        </p:txBody>
      </p:sp>
      <p:sp>
        <p:nvSpPr>
          <p:cNvPr id="99" name="Google Shape;99;p14"/>
          <p:cNvSpPr txBox="1"/>
          <p:nvPr>
            <p:ph idx="5" type="subTitle"/>
          </p:nvPr>
        </p:nvSpPr>
        <p:spPr>
          <a:xfrm>
            <a:off x="6144138" y="2293700"/>
            <a:ext cx="20514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0" name="Google Shape;100;p14"/>
          <p:cNvSpPr txBox="1"/>
          <p:nvPr>
            <p:ph idx="6" type="title"/>
          </p:nvPr>
        </p:nvSpPr>
        <p:spPr>
          <a:xfrm>
            <a:off x="948700" y="3697200"/>
            <a:ext cx="2051400" cy="429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1pPr>
            <a:lvl2pPr lvl="1"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2pPr>
            <a:lvl3pPr lvl="2"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3pPr>
            <a:lvl4pPr lvl="3"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4pPr>
            <a:lvl5pPr lvl="4"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5pPr>
            <a:lvl6pPr lvl="5"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6pPr>
            <a:lvl7pPr lvl="6"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7pPr>
            <a:lvl8pPr lvl="7"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8pPr>
            <a:lvl9pPr lvl="8"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9pPr>
          </a:lstStyle>
          <a:p/>
        </p:txBody>
      </p:sp>
      <p:sp>
        <p:nvSpPr>
          <p:cNvPr id="101" name="Google Shape;101;p14"/>
          <p:cNvSpPr txBox="1"/>
          <p:nvPr>
            <p:ph idx="7" type="subTitle"/>
          </p:nvPr>
        </p:nvSpPr>
        <p:spPr>
          <a:xfrm>
            <a:off x="948700" y="4057200"/>
            <a:ext cx="20514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2" name="Google Shape;102;p14"/>
          <p:cNvSpPr txBox="1"/>
          <p:nvPr>
            <p:ph idx="8" type="title"/>
          </p:nvPr>
        </p:nvSpPr>
        <p:spPr>
          <a:xfrm>
            <a:off x="3546300" y="3697795"/>
            <a:ext cx="2051400" cy="429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1pPr>
            <a:lvl2pPr lvl="1"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2pPr>
            <a:lvl3pPr lvl="2"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3pPr>
            <a:lvl4pPr lvl="3"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4pPr>
            <a:lvl5pPr lvl="4"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5pPr>
            <a:lvl6pPr lvl="5"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6pPr>
            <a:lvl7pPr lvl="6"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7pPr>
            <a:lvl8pPr lvl="7"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8pPr>
            <a:lvl9pPr lvl="8"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9pPr>
          </a:lstStyle>
          <a:p/>
        </p:txBody>
      </p:sp>
      <p:sp>
        <p:nvSpPr>
          <p:cNvPr id="103" name="Google Shape;103;p14"/>
          <p:cNvSpPr txBox="1"/>
          <p:nvPr>
            <p:ph idx="9" type="subTitle"/>
          </p:nvPr>
        </p:nvSpPr>
        <p:spPr>
          <a:xfrm>
            <a:off x="3546300" y="4057795"/>
            <a:ext cx="20514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4" name="Google Shape;104;p14"/>
          <p:cNvSpPr txBox="1"/>
          <p:nvPr>
            <p:ph idx="13" type="title"/>
          </p:nvPr>
        </p:nvSpPr>
        <p:spPr>
          <a:xfrm>
            <a:off x="6144226" y="3697795"/>
            <a:ext cx="2051400" cy="429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1pPr>
            <a:lvl2pPr lvl="1"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2pPr>
            <a:lvl3pPr lvl="2"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3pPr>
            <a:lvl4pPr lvl="3"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4pPr>
            <a:lvl5pPr lvl="4"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5pPr>
            <a:lvl6pPr lvl="5"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6pPr>
            <a:lvl7pPr lvl="6"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7pPr>
            <a:lvl8pPr lvl="7"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8pPr>
            <a:lvl9pPr lvl="8"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9pPr>
          </a:lstStyle>
          <a:p/>
        </p:txBody>
      </p:sp>
      <p:sp>
        <p:nvSpPr>
          <p:cNvPr id="105" name="Google Shape;105;p14"/>
          <p:cNvSpPr txBox="1"/>
          <p:nvPr>
            <p:ph idx="14" type="subTitle"/>
          </p:nvPr>
        </p:nvSpPr>
        <p:spPr>
          <a:xfrm>
            <a:off x="6144226" y="4057795"/>
            <a:ext cx="20514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 name="Google Shape;106;p14"/>
          <p:cNvSpPr/>
          <p:nvPr/>
        </p:nvSpPr>
        <p:spPr>
          <a:xfrm rot="10800000">
            <a:off x="-9525" y="537250"/>
            <a:ext cx="685800" cy="3804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4"/>
          <p:cNvSpPr/>
          <p:nvPr/>
        </p:nvSpPr>
        <p:spPr>
          <a:xfrm rot="10800000">
            <a:off x="8467725" y="537250"/>
            <a:ext cx="685800" cy="3804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 name="Google Shape;108;p14"/>
          <p:cNvCxnSpPr/>
          <p:nvPr/>
        </p:nvCxnSpPr>
        <p:spPr>
          <a:xfrm flipH="1" rot="10800000">
            <a:off x="733650" y="767675"/>
            <a:ext cx="7676700" cy="29400"/>
          </a:xfrm>
          <a:prstGeom prst="straightConnector1">
            <a:avLst/>
          </a:prstGeom>
          <a:noFill/>
          <a:ln cap="flat" cmpd="sng" w="28575">
            <a:solidFill>
              <a:srgbClr val="7F7DEB"/>
            </a:solidFill>
            <a:prstDash val="dot"/>
            <a:round/>
            <a:headEnd len="med" w="med" type="none"/>
            <a:tailEnd len="med" w="med" type="none"/>
          </a:ln>
        </p:spPr>
      </p:cxnSp>
      <p:sp>
        <p:nvSpPr>
          <p:cNvPr id="109" name="Google Shape;109;p14"/>
          <p:cNvSpPr txBox="1"/>
          <p:nvPr>
            <p:ph idx="15" type="title"/>
          </p:nvPr>
        </p:nvSpPr>
        <p:spPr>
          <a:xfrm>
            <a:off x="2576850" y="539500"/>
            <a:ext cx="3990300" cy="3759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3000"/>
              <a:buFont typeface="Roboto Slab Black"/>
              <a:buNone/>
              <a:defRPr sz="3000">
                <a:solidFill>
                  <a:schemeClr val="dk1"/>
                </a:solidFill>
                <a:highlight>
                  <a:srgbClr val="FFFFFF"/>
                </a:highlight>
                <a:latin typeface="Roboto Slab Black"/>
                <a:ea typeface="Roboto Slab Black"/>
                <a:cs typeface="Roboto Slab Black"/>
                <a:sym typeface="Roboto Slab Black"/>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0" name="Google Shape;110;p14"/>
          <p:cNvSpPr/>
          <p:nvPr/>
        </p:nvSpPr>
        <p:spPr>
          <a:xfrm rot="10800000">
            <a:off x="0" y="1597669"/>
            <a:ext cx="685800" cy="17112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4"/>
          <p:cNvSpPr/>
          <p:nvPr/>
        </p:nvSpPr>
        <p:spPr>
          <a:xfrm rot="10800000">
            <a:off x="0" y="3433200"/>
            <a:ext cx="685800" cy="17112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4"/>
          <p:cNvSpPr/>
          <p:nvPr/>
        </p:nvSpPr>
        <p:spPr>
          <a:xfrm rot="10800000">
            <a:off x="8458200" y="1597669"/>
            <a:ext cx="685800" cy="17112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4"/>
          <p:cNvSpPr/>
          <p:nvPr/>
        </p:nvSpPr>
        <p:spPr>
          <a:xfrm rot="10800000">
            <a:off x="8458200" y="3433200"/>
            <a:ext cx="685800" cy="17112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 name="Google Shape;114;p14"/>
          <p:cNvCxnSpPr>
            <a:stCxn id="112" idx="2"/>
          </p:cNvCxnSpPr>
          <p:nvPr/>
        </p:nvCxnSpPr>
        <p:spPr>
          <a:xfrm>
            <a:off x="8801100" y="1597669"/>
            <a:ext cx="0" cy="3499200"/>
          </a:xfrm>
          <a:prstGeom prst="straightConnector1">
            <a:avLst/>
          </a:prstGeom>
          <a:noFill/>
          <a:ln cap="flat" cmpd="sng" w="28575">
            <a:solidFill>
              <a:schemeClr val="lt1"/>
            </a:solidFill>
            <a:prstDash val="dot"/>
            <a:round/>
            <a:headEnd len="med" w="med" type="none"/>
            <a:tailEnd len="med" w="med" type="none"/>
          </a:ln>
        </p:spPr>
      </p:cxnSp>
      <p:cxnSp>
        <p:nvCxnSpPr>
          <p:cNvPr id="115" name="Google Shape;115;p14"/>
          <p:cNvCxnSpPr/>
          <p:nvPr/>
        </p:nvCxnSpPr>
        <p:spPr>
          <a:xfrm>
            <a:off x="342900" y="1597669"/>
            <a:ext cx="0" cy="3499200"/>
          </a:xfrm>
          <a:prstGeom prst="straightConnector1">
            <a:avLst/>
          </a:prstGeom>
          <a:noFill/>
          <a:ln cap="flat" cmpd="sng" w="28575">
            <a:solidFill>
              <a:schemeClr val="lt1"/>
            </a:solidFill>
            <a:prstDash val="dot"/>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s">
  <p:cSld name="CUSTOM_2">
    <p:spTree>
      <p:nvGrpSpPr>
        <p:cNvPr id="116" name="Shape 116"/>
        <p:cNvGrpSpPr/>
        <p:nvPr/>
      </p:nvGrpSpPr>
      <p:grpSpPr>
        <a:xfrm>
          <a:off x="0" y="0"/>
          <a:ext cx="0" cy="0"/>
          <a:chOff x="0" y="0"/>
          <a:chExt cx="0" cy="0"/>
        </a:xfrm>
      </p:grpSpPr>
      <p:sp>
        <p:nvSpPr>
          <p:cNvPr id="117" name="Google Shape;117;p15"/>
          <p:cNvSpPr txBox="1"/>
          <p:nvPr>
            <p:ph type="title"/>
          </p:nvPr>
        </p:nvSpPr>
        <p:spPr>
          <a:xfrm>
            <a:off x="1824900" y="1855175"/>
            <a:ext cx="2528700" cy="428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1pPr>
            <a:lvl2pPr lvl="1"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2pPr>
            <a:lvl3pPr lvl="2"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3pPr>
            <a:lvl4pPr lvl="3"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4pPr>
            <a:lvl5pPr lvl="4"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5pPr>
            <a:lvl6pPr lvl="5"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6pPr>
            <a:lvl7pPr lvl="6"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7pPr>
            <a:lvl8pPr lvl="7"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8pPr>
            <a:lvl9pPr lvl="8"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9pPr>
          </a:lstStyle>
          <a:p/>
        </p:txBody>
      </p:sp>
      <p:sp>
        <p:nvSpPr>
          <p:cNvPr id="118" name="Google Shape;118;p15"/>
          <p:cNvSpPr txBox="1"/>
          <p:nvPr>
            <p:ph idx="1" type="subTitle"/>
          </p:nvPr>
        </p:nvSpPr>
        <p:spPr>
          <a:xfrm>
            <a:off x="1824901" y="2215175"/>
            <a:ext cx="2528700" cy="53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9" name="Google Shape;119;p15"/>
          <p:cNvSpPr txBox="1"/>
          <p:nvPr>
            <p:ph idx="2" type="title"/>
          </p:nvPr>
        </p:nvSpPr>
        <p:spPr>
          <a:xfrm>
            <a:off x="1825045" y="3447575"/>
            <a:ext cx="2528700" cy="428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1pPr>
            <a:lvl2pPr lvl="1"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2pPr>
            <a:lvl3pPr lvl="2"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3pPr>
            <a:lvl4pPr lvl="3"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4pPr>
            <a:lvl5pPr lvl="4"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5pPr>
            <a:lvl6pPr lvl="5"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6pPr>
            <a:lvl7pPr lvl="6"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7pPr>
            <a:lvl8pPr lvl="7"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8pPr>
            <a:lvl9pPr lvl="8"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9pPr>
          </a:lstStyle>
          <a:p/>
        </p:txBody>
      </p:sp>
      <p:sp>
        <p:nvSpPr>
          <p:cNvPr id="120" name="Google Shape;120;p15"/>
          <p:cNvSpPr txBox="1"/>
          <p:nvPr>
            <p:ph idx="3" type="subTitle"/>
          </p:nvPr>
        </p:nvSpPr>
        <p:spPr>
          <a:xfrm>
            <a:off x="1824901" y="3807575"/>
            <a:ext cx="2528700" cy="53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1" name="Google Shape;121;p15"/>
          <p:cNvSpPr txBox="1"/>
          <p:nvPr>
            <p:ph idx="4" type="title"/>
          </p:nvPr>
        </p:nvSpPr>
        <p:spPr>
          <a:xfrm>
            <a:off x="5739862" y="1855175"/>
            <a:ext cx="2528700" cy="428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1pPr>
            <a:lvl2pPr lvl="1"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2pPr>
            <a:lvl3pPr lvl="2"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3pPr>
            <a:lvl4pPr lvl="3"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4pPr>
            <a:lvl5pPr lvl="4"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5pPr>
            <a:lvl6pPr lvl="5"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6pPr>
            <a:lvl7pPr lvl="6"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7pPr>
            <a:lvl8pPr lvl="7"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8pPr>
            <a:lvl9pPr lvl="8"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9pPr>
          </a:lstStyle>
          <a:p/>
        </p:txBody>
      </p:sp>
      <p:sp>
        <p:nvSpPr>
          <p:cNvPr id="122" name="Google Shape;122;p15"/>
          <p:cNvSpPr txBox="1"/>
          <p:nvPr>
            <p:ph idx="5" type="subTitle"/>
          </p:nvPr>
        </p:nvSpPr>
        <p:spPr>
          <a:xfrm>
            <a:off x="5739863" y="2215175"/>
            <a:ext cx="2528700" cy="53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3" name="Google Shape;123;p15"/>
          <p:cNvSpPr txBox="1"/>
          <p:nvPr>
            <p:ph idx="6" type="title"/>
          </p:nvPr>
        </p:nvSpPr>
        <p:spPr>
          <a:xfrm>
            <a:off x="5739862" y="3447575"/>
            <a:ext cx="2528700" cy="428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1pPr>
            <a:lvl2pPr lvl="1" rtl="0">
              <a:spcBef>
                <a:spcPts val="0"/>
              </a:spcBef>
              <a:spcAft>
                <a:spcPts val="0"/>
              </a:spcAft>
              <a:buClr>
                <a:srgbClr val="7F7DEB"/>
              </a:buClr>
              <a:buSzPts val="2300"/>
              <a:buFont typeface="Roboto Black"/>
              <a:buNone/>
              <a:defRPr sz="2300">
                <a:solidFill>
                  <a:srgbClr val="7F7DEB"/>
                </a:solidFill>
                <a:latin typeface="Roboto Black"/>
                <a:ea typeface="Roboto Black"/>
                <a:cs typeface="Roboto Black"/>
                <a:sym typeface="Roboto Black"/>
              </a:defRPr>
            </a:lvl2pPr>
            <a:lvl3pPr lvl="2" rtl="0">
              <a:spcBef>
                <a:spcPts val="0"/>
              </a:spcBef>
              <a:spcAft>
                <a:spcPts val="0"/>
              </a:spcAft>
              <a:buClr>
                <a:srgbClr val="7F7DEB"/>
              </a:buClr>
              <a:buSzPts val="2300"/>
              <a:buFont typeface="Roboto Black"/>
              <a:buNone/>
              <a:defRPr sz="2300">
                <a:solidFill>
                  <a:srgbClr val="7F7DEB"/>
                </a:solidFill>
                <a:latin typeface="Roboto Black"/>
                <a:ea typeface="Roboto Black"/>
                <a:cs typeface="Roboto Black"/>
                <a:sym typeface="Roboto Black"/>
              </a:defRPr>
            </a:lvl3pPr>
            <a:lvl4pPr lvl="3" rtl="0">
              <a:spcBef>
                <a:spcPts val="0"/>
              </a:spcBef>
              <a:spcAft>
                <a:spcPts val="0"/>
              </a:spcAft>
              <a:buClr>
                <a:srgbClr val="7F7DEB"/>
              </a:buClr>
              <a:buSzPts val="2300"/>
              <a:buFont typeface="Roboto Black"/>
              <a:buNone/>
              <a:defRPr sz="2300">
                <a:solidFill>
                  <a:srgbClr val="7F7DEB"/>
                </a:solidFill>
                <a:latin typeface="Roboto Black"/>
                <a:ea typeface="Roboto Black"/>
                <a:cs typeface="Roboto Black"/>
                <a:sym typeface="Roboto Black"/>
              </a:defRPr>
            </a:lvl4pPr>
            <a:lvl5pPr lvl="4" rtl="0">
              <a:spcBef>
                <a:spcPts val="0"/>
              </a:spcBef>
              <a:spcAft>
                <a:spcPts val="0"/>
              </a:spcAft>
              <a:buClr>
                <a:srgbClr val="7F7DEB"/>
              </a:buClr>
              <a:buSzPts val="2300"/>
              <a:buFont typeface="Roboto Black"/>
              <a:buNone/>
              <a:defRPr sz="2300">
                <a:solidFill>
                  <a:srgbClr val="7F7DEB"/>
                </a:solidFill>
                <a:latin typeface="Roboto Black"/>
                <a:ea typeface="Roboto Black"/>
                <a:cs typeface="Roboto Black"/>
                <a:sym typeface="Roboto Black"/>
              </a:defRPr>
            </a:lvl5pPr>
            <a:lvl6pPr lvl="5" rtl="0">
              <a:spcBef>
                <a:spcPts val="0"/>
              </a:spcBef>
              <a:spcAft>
                <a:spcPts val="0"/>
              </a:spcAft>
              <a:buClr>
                <a:srgbClr val="7F7DEB"/>
              </a:buClr>
              <a:buSzPts val="2300"/>
              <a:buFont typeface="Roboto Black"/>
              <a:buNone/>
              <a:defRPr sz="2300">
                <a:solidFill>
                  <a:srgbClr val="7F7DEB"/>
                </a:solidFill>
                <a:latin typeface="Roboto Black"/>
                <a:ea typeface="Roboto Black"/>
                <a:cs typeface="Roboto Black"/>
                <a:sym typeface="Roboto Black"/>
              </a:defRPr>
            </a:lvl6pPr>
            <a:lvl7pPr lvl="6" rtl="0">
              <a:spcBef>
                <a:spcPts val="0"/>
              </a:spcBef>
              <a:spcAft>
                <a:spcPts val="0"/>
              </a:spcAft>
              <a:buClr>
                <a:srgbClr val="7F7DEB"/>
              </a:buClr>
              <a:buSzPts val="2300"/>
              <a:buFont typeface="Roboto Black"/>
              <a:buNone/>
              <a:defRPr sz="2300">
                <a:solidFill>
                  <a:srgbClr val="7F7DEB"/>
                </a:solidFill>
                <a:latin typeface="Roboto Black"/>
                <a:ea typeface="Roboto Black"/>
                <a:cs typeface="Roboto Black"/>
                <a:sym typeface="Roboto Black"/>
              </a:defRPr>
            </a:lvl7pPr>
            <a:lvl8pPr lvl="7" rtl="0">
              <a:spcBef>
                <a:spcPts val="0"/>
              </a:spcBef>
              <a:spcAft>
                <a:spcPts val="0"/>
              </a:spcAft>
              <a:buClr>
                <a:srgbClr val="7F7DEB"/>
              </a:buClr>
              <a:buSzPts val="2300"/>
              <a:buFont typeface="Roboto Black"/>
              <a:buNone/>
              <a:defRPr sz="2300">
                <a:solidFill>
                  <a:srgbClr val="7F7DEB"/>
                </a:solidFill>
                <a:latin typeface="Roboto Black"/>
                <a:ea typeface="Roboto Black"/>
                <a:cs typeface="Roboto Black"/>
                <a:sym typeface="Roboto Black"/>
              </a:defRPr>
            </a:lvl8pPr>
            <a:lvl9pPr lvl="8" rtl="0">
              <a:spcBef>
                <a:spcPts val="0"/>
              </a:spcBef>
              <a:spcAft>
                <a:spcPts val="0"/>
              </a:spcAft>
              <a:buClr>
                <a:srgbClr val="7F7DEB"/>
              </a:buClr>
              <a:buSzPts val="2300"/>
              <a:buFont typeface="Roboto Black"/>
              <a:buNone/>
              <a:defRPr sz="2300">
                <a:solidFill>
                  <a:srgbClr val="7F7DEB"/>
                </a:solidFill>
                <a:latin typeface="Roboto Black"/>
                <a:ea typeface="Roboto Black"/>
                <a:cs typeface="Roboto Black"/>
                <a:sym typeface="Roboto Black"/>
              </a:defRPr>
            </a:lvl9pPr>
          </a:lstStyle>
          <a:p/>
        </p:txBody>
      </p:sp>
      <p:sp>
        <p:nvSpPr>
          <p:cNvPr id="124" name="Google Shape;124;p15"/>
          <p:cNvSpPr txBox="1"/>
          <p:nvPr>
            <p:ph idx="7" type="subTitle"/>
          </p:nvPr>
        </p:nvSpPr>
        <p:spPr>
          <a:xfrm>
            <a:off x="5739863" y="3807575"/>
            <a:ext cx="2528700" cy="53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5" name="Google Shape;125;p15"/>
          <p:cNvSpPr/>
          <p:nvPr/>
        </p:nvSpPr>
        <p:spPr>
          <a:xfrm rot="10800000">
            <a:off x="-9525" y="537250"/>
            <a:ext cx="685800" cy="3804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5"/>
          <p:cNvSpPr/>
          <p:nvPr/>
        </p:nvSpPr>
        <p:spPr>
          <a:xfrm rot="10800000">
            <a:off x="8467725" y="537250"/>
            <a:ext cx="685800" cy="3804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 name="Google Shape;127;p15"/>
          <p:cNvCxnSpPr/>
          <p:nvPr/>
        </p:nvCxnSpPr>
        <p:spPr>
          <a:xfrm flipH="1" rot="10800000">
            <a:off x="733650" y="767675"/>
            <a:ext cx="7676700" cy="29400"/>
          </a:xfrm>
          <a:prstGeom prst="straightConnector1">
            <a:avLst/>
          </a:prstGeom>
          <a:noFill/>
          <a:ln cap="flat" cmpd="sng" w="28575">
            <a:solidFill>
              <a:srgbClr val="7F7DEB"/>
            </a:solidFill>
            <a:prstDash val="dot"/>
            <a:round/>
            <a:headEnd len="med" w="med" type="none"/>
            <a:tailEnd len="med" w="med" type="none"/>
          </a:ln>
        </p:spPr>
      </p:cxnSp>
      <p:sp>
        <p:nvSpPr>
          <p:cNvPr id="128" name="Google Shape;128;p15"/>
          <p:cNvSpPr txBox="1"/>
          <p:nvPr>
            <p:ph idx="8" type="title"/>
          </p:nvPr>
        </p:nvSpPr>
        <p:spPr>
          <a:xfrm>
            <a:off x="2576850" y="539500"/>
            <a:ext cx="3990300" cy="3759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3000"/>
              <a:buFont typeface="Roboto Slab Black"/>
              <a:buNone/>
              <a:defRPr sz="3000">
                <a:solidFill>
                  <a:schemeClr val="dk1"/>
                </a:solidFill>
                <a:highlight>
                  <a:srgbClr val="FFFFFF"/>
                </a:highlight>
                <a:latin typeface="Roboto Slab Black"/>
                <a:ea typeface="Roboto Slab Black"/>
                <a:cs typeface="Roboto Slab Black"/>
                <a:sym typeface="Roboto Slab Black"/>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s">
  <p:cSld name="CUSTOM_3">
    <p:spTree>
      <p:nvGrpSpPr>
        <p:cNvPr id="129" name="Shape 129"/>
        <p:cNvGrpSpPr/>
        <p:nvPr/>
      </p:nvGrpSpPr>
      <p:grpSpPr>
        <a:xfrm>
          <a:off x="0" y="0"/>
          <a:ext cx="0" cy="0"/>
          <a:chOff x="0" y="0"/>
          <a:chExt cx="0" cy="0"/>
        </a:xfrm>
      </p:grpSpPr>
      <p:sp>
        <p:nvSpPr>
          <p:cNvPr id="130" name="Google Shape;130;p16"/>
          <p:cNvSpPr txBox="1"/>
          <p:nvPr>
            <p:ph type="title"/>
          </p:nvPr>
        </p:nvSpPr>
        <p:spPr>
          <a:xfrm>
            <a:off x="794508" y="1792206"/>
            <a:ext cx="2320800" cy="42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1pPr>
            <a:lvl2pPr lvl="1"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2pPr>
            <a:lvl3pPr lvl="2"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3pPr>
            <a:lvl4pPr lvl="3"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4pPr>
            <a:lvl5pPr lvl="4"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5pPr>
            <a:lvl6pPr lvl="5"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6pPr>
            <a:lvl7pPr lvl="6"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7pPr>
            <a:lvl8pPr lvl="7"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8pPr>
            <a:lvl9pPr lvl="8"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9pPr>
          </a:lstStyle>
          <a:p/>
        </p:txBody>
      </p:sp>
      <p:sp>
        <p:nvSpPr>
          <p:cNvPr id="131" name="Google Shape;131;p16"/>
          <p:cNvSpPr txBox="1"/>
          <p:nvPr>
            <p:ph idx="1" type="subTitle"/>
          </p:nvPr>
        </p:nvSpPr>
        <p:spPr>
          <a:xfrm>
            <a:off x="859758" y="2152200"/>
            <a:ext cx="2190300" cy="54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2" name="Google Shape;132;p16"/>
          <p:cNvSpPr txBox="1"/>
          <p:nvPr>
            <p:ph idx="2" type="title"/>
          </p:nvPr>
        </p:nvSpPr>
        <p:spPr>
          <a:xfrm>
            <a:off x="6031107" y="1792200"/>
            <a:ext cx="2320800" cy="42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1pPr>
            <a:lvl2pPr lvl="1"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2pPr>
            <a:lvl3pPr lvl="2"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3pPr>
            <a:lvl4pPr lvl="3"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4pPr>
            <a:lvl5pPr lvl="4"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5pPr>
            <a:lvl6pPr lvl="5"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6pPr>
            <a:lvl7pPr lvl="6"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7pPr>
            <a:lvl8pPr lvl="7"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8pPr>
            <a:lvl9pPr lvl="8"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9pPr>
          </a:lstStyle>
          <a:p/>
        </p:txBody>
      </p:sp>
      <p:sp>
        <p:nvSpPr>
          <p:cNvPr id="133" name="Google Shape;133;p16"/>
          <p:cNvSpPr txBox="1"/>
          <p:nvPr>
            <p:ph idx="3" type="subTitle"/>
          </p:nvPr>
        </p:nvSpPr>
        <p:spPr>
          <a:xfrm>
            <a:off x="6096357" y="2152200"/>
            <a:ext cx="2190300" cy="54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4" name="Google Shape;134;p16"/>
          <p:cNvSpPr txBox="1"/>
          <p:nvPr>
            <p:ph idx="4" type="title"/>
          </p:nvPr>
        </p:nvSpPr>
        <p:spPr>
          <a:xfrm>
            <a:off x="3412645" y="1792217"/>
            <a:ext cx="2320800" cy="42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1pPr>
            <a:lvl2pPr lvl="1"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2pPr>
            <a:lvl3pPr lvl="2"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3pPr>
            <a:lvl4pPr lvl="3"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4pPr>
            <a:lvl5pPr lvl="4"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5pPr>
            <a:lvl6pPr lvl="5"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6pPr>
            <a:lvl7pPr lvl="6"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7pPr>
            <a:lvl8pPr lvl="7"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8pPr>
            <a:lvl9pPr lvl="8" rtl="0" algn="ctr">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9pPr>
          </a:lstStyle>
          <a:p/>
        </p:txBody>
      </p:sp>
      <p:sp>
        <p:nvSpPr>
          <p:cNvPr id="135" name="Google Shape;135;p16"/>
          <p:cNvSpPr txBox="1"/>
          <p:nvPr>
            <p:ph idx="5" type="subTitle"/>
          </p:nvPr>
        </p:nvSpPr>
        <p:spPr>
          <a:xfrm>
            <a:off x="3477895" y="2152200"/>
            <a:ext cx="2190300" cy="54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6" name="Google Shape;136;p16"/>
          <p:cNvSpPr txBox="1"/>
          <p:nvPr>
            <p:ph idx="6" type="title"/>
          </p:nvPr>
        </p:nvSpPr>
        <p:spPr>
          <a:xfrm>
            <a:off x="2384325" y="539500"/>
            <a:ext cx="4244700" cy="3759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3000"/>
              <a:buFont typeface="Roboto Slab Black"/>
              <a:buNone/>
              <a:defRPr sz="3000">
                <a:solidFill>
                  <a:schemeClr val="dk1"/>
                </a:solidFill>
                <a:highlight>
                  <a:srgbClr val="FFFFFF"/>
                </a:highlight>
                <a:latin typeface="Roboto Slab Black"/>
                <a:ea typeface="Roboto Slab Black"/>
                <a:cs typeface="Roboto Slab Black"/>
                <a:sym typeface="Roboto Slab Black"/>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7" name="Google Shape;137;p16"/>
          <p:cNvSpPr/>
          <p:nvPr/>
        </p:nvSpPr>
        <p:spPr>
          <a:xfrm rot="10800000">
            <a:off x="-9525" y="537250"/>
            <a:ext cx="685800" cy="3804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6"/>
          <p:cNvSpPr/>
          <p:nvPr/>
        </p:nvSpPr>
        <p:spPr>
          <a:xfrm rot="10800000">
            <a:off x="8467725" y="537250"/>
            <a:ext cx="685800" cy="3804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9" name="Google Shape;139;p16"/>
          <p:cNvCxnSpPr/>
          <p:nvPr/>
        </p:nvCxnSpPr>
        <p:spPr>
          <a:xfrm flipH="1" rot="10800000">
            <a:off x="733650" y="712750"/>
            <a:ext cx="7676700" cy="29400"/>
          </a:xfrm>
          <a:prstGeom prst="straightConnector1">
            <a:avLst/>
          </a:prstGeom>
          <a:noFill/>
          <a:ln cap="flat" cmpd="sng" w="28575">
            <a:solidFill>
              <a:srgbClr val="7F7DEB"/>
            </a:solidFill>
            <a:prstDash val="dot"/>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s">
  <p:cSld name="CUSTOM_3_2">
    <p:spTree>
      <p:nvGrpSpPr>
        <p:cNvPr id="140" name="Shape 140"/>
        <p:cNvGrpSpPr/>
        <p:nvPr/>
      </p:nvGrpSpPr>
      <p:grpSpPr>
        <a:xfrm>
          <a:off x="0" y="0"/>
          <a:ext cx="0" cy="0"/>
          <a:chOff x="0" y="0"/>
          <a:chExt cx="0" cy="0"/>
        </a:xfrm>
      </p:grpSpPr>
      <p:sp>
        <p:nvSpPr>
          <p:cNvPr id="141" name="Google Shape;141;p17"/>
          <p:cNvSpPr txBox="1"/>
          <p:nvPr>
            <p:ph idx="1" type="subTitle"/>
          </p:nvPr>
        </p:nvSpPr>
        <p:spPr>
          <a:xfrm>
            <a:off x="768916" y="3828600"/>
            <a:ext cx="2190300" cy="54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2" name="Google Shape;142;p17"/>
          <p:cNvSpPr txBox="1"/>
          <p:nvPr>
            <p:ph idx="2" type="subTitle"/>
          </p:nvPr>
        </p:nvSpPr>
        <p:spPr>
          <a:xfrm>
            <a:off x="6158772" y="3828600"/>
            <a:ext cx="2190300" cy="54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3" name="Google Shape;143;p17"/>
          <p:cNvSpPr txBox="1"/>
          <p:nvPr>
            <p:ph idx="3" type="subTitle"/>
          </p:nvPr>
        </p:nvSpPr>
        <p:spPr>
          <a:xfrm>
            <a:off x="3479371" y="3828600"/>
            <a:ext cx="2190300" cy="54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4" name="Google Shape;144;p17"/>
          <p:cNvSpPr/>
          <p:nvPr/>
        </p:nvSpPr>
        <p:spPr>
          <a:xfrm rot="10800000">
            <a:off x="-9525" y="537250"/>
            <a:ext cx="685800" cy="3804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7"/>
          <p:cNvSpPr/>
          <p:nvPr/>
        </p:nvSpPr>
        <p:spPr>
          <a:xfrm rot="10800000">
            <a:off x="8467725" y="537250"/>
            <a:ext cx="685800" cy="3804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6" name="Google Shape;146;p17"/>
          <p:cNvCxnSpPr/>
          <p:nvPr/>
        </p:nvCxnSpPr>
        <p:spPr>
          <a:xfrm>
            <a:off x="3061850" y="755850"/>
            <a:ext cx="5348400" cy="12000"/>
          </a:xfrm>
          <a:prstGeom prst="straightConnector1">
            <a:avLst/>
          </a:prstGeom>
          <a:noFill/>
          <a:ln cap="flat" cmpd="sng" w="28575">
            <a:solidFill>
              <a:srgbClr val="7F7DEB"/>
            </a:solidFill>
            <a:prstDash val="dot"/>
            <a:round/>
            <a:headEnd len="med" w="med" type="none"/>
            <a:tailEnd len="med" w="med" type="none"/>
          </a:ln>
        </p:spPr>
      </p:cxnSp>
      <p:sp>
        <p:nvSpPr>
          <p:cNvPr id="147" name="Google Shape;147;p17"/>
          <p:cNvSpPr txBox="1"/>
          <p:nvPr>
            <p:ph type="title"/>
          </p:nvPr>
        </p:nvSpPr>
        <p:spPr>
          <a:xfrm>
            <a:off x="949875" y="539500"/>
            <a:ext cx="3279300" cy="375900"/>
          </a:xfrm>
          <a:prstGeom prst="rect">
            <a:avLst/>
          </a:prstGeom>
          <a:solidFill>
            <a:schemeClr val="lt1"/>
          </a:solidFill>
        </p:spPr>
        <p:txBody>
          <a:bodyPr anchorCtr="0" anchor="ctr" bIns="91425" lIns="91425" spcFirstLastPara="1" rIns="91425" wrap="square" tIns="91425">
            <a:noAutofit/>
          </a:bodyPr>
          <a:lstStyle>
            <a:lvl1pPr lvl="0" rtl="0">
              <a:spcBef>
                <a:spcPts val="0"/>
              </a:spcBef>
              <a:spcAft>
                <a:spcPts val="0"/>
              </a:spcAft>
              <a:buClr>
                <a:schemeClr val="dk1"/>
              </a:buClr>
              <a:buSzPts val="3000"/>
              <a:buFont typeface="Roboto Slab Black"/>
              <a:buNone/>
              <a:defRPr sz="3000">
                <a:solidFill>
                  <a:schemeClr val="dk1"/>
                </a:solidFill>
                <a:highlight>
                  <a:srgbClr val="FFFFFF"/>
                </a:highlight>
                <a:latin typeface="Roboto Slab Black"/>
                <a:ea typeface="Roboto Slab Black"/>
                <a:cs typeface="Roboto Slab Black"/>
                <a:sym typeface="Roboto Slab Black"/>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8" name="Google Shape;148;p17"/>
          <p:cNvSpPr txBox="1"/>
          <p:nvPr>
            <p:ph hasCustomPrompt="1" idx="4" type="title"/>
          </p:nvPr>
        </p:nvSpPr>
        <p:spPr>
          <a:xfrm>
            <a:off x="799966" y="2840025"/>
            <a:ext cx="2128200" cy="1045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4700"/>
              <a:buNone/>
              <a:defRPr sz="4700">
                <a:solidFill>
                  <a:schemeClr val="dk2"/>
                </a:solidFill>
              </a:defRPr>
            </a:lvl1pPr>
            <a:lvl2pPr lvl="1" rtl="0" algn="ctr">
              <a:spcBef>
                <a:spcPts val="0"/>
              </a:spcBef>
              <a:spcAft>
                <a:spcPts val="0"/>
              </a:spcAft>
              <a:buClr>
                <a:schemeClr val="dk2"/>
              </a:buClr>
              <a:buSzPts val="4700"/>
              <a:buFont typeface="Roboto Slab Black"/>
              <a:buNone/>
              <a:defRPr sz="4700">
                <a:solidFill>
                  <a:schemeClr val="dk2"/>
                </a:solidFill>
                <a:latin typeface="Roboto Slab Black"/>
                <a:ea typeface="Roboto Slab Black"/>
                <a:cs typeface="Roboto Slab Black"/>
                <a:sym typeface="Roboto Slab Black"/>
              </a:defRPr>
            </a:lvl2pPr>
            <a:lvl3pPr lvl="2" rtl="0" algn="ctr">
              <a:spcBef>
                <a:spcPts val="0"/>
              </a:spcBef>
              <a:spcAft>
                <a:spcPts val="0"/>
              </a:spcAft>
              <a:buClr>
                <a:schemeClr val="dk2"/>
              </a:buClr>
              <a:buSzPts val="4700"/>
              <a:buFont typeface="Roboto Slab Black"/>
              <a:buNone/>
              <a:defRPr sz="4700">
                <a:solidFill>
                  <a:schemeClr val="dk2"/>
                </a:solidFill>
                <a:latin typeface="Roboto Slab Black"/>
                <a:ea typeface="Roboto Slab Black"/>
                <a:cs typeface="Roboto Slab Black"/>
                <a:sym typeface="Roboto Slab Black"/>
              </a:defRPr>
            </a:lvl3pPr>
            <a:lvl4pPr lvl="3" rtl="0" algn="ctr">
              <a:spcBef>
                <a:spcPts val="0"/>
              </a:spcBef>
              <a:spcAft>
                <a:spcPts val="0"/>
              </a:spcAft>
              <a:buClr>
                <a:schemeClr val="dk2"/>
              </a:buClr>
              <a:buSzPts val="4700"/>
              <a:buFont typeface="Roboto Slab Black"/>
              <a:buNone/>
              <a:defRPr sz="4700">
                <a:solidFill>
                  <a:schemeClr val="dk2"/>
                </a:solidFill>
                <a:latin typeface="Roboto Slab Black"/>
                <a:ea typeface="Roboto Slab Black"/>
                <a:cs typeface="Roboto Slab Black"/>
                <a:sym typeface="Roboto Slab Black"/>
              </a:defRPr>
            </a:lvl4pPr>
            <a:lvl5pPr lvl="4" rtl="0" algn="ctr">
              <a:spcBef>
                <a:spcPts val="0"/>
              </a:spcBef>
              <a:spcAft>
                <a:spcPts val="0"/>
              </a:spcAft>
              <a:buClr>
                <a:schemeClr val="dk2"/>
              </a:buClr>
              <a:buSzPts val="4700"/>
              <a:buFont typeface="Roboto Slab Black"/>
              <a:buNone/>
              <a:defRPr sz="4700">
                <a:solidFill>
                  <a:schemeClr val="dk2"/>
                </a:solidFill>
                <a:latin typeface="Roboto Slab Black"/>
                <a:ea typeface="Roboto Slab Black"/>
                <a:cs typeface="Roboto Slab Black"/>
                <a:sym typeface="Roboto Slab Black"/>
              </a:defRPr>
            </a:lvl5pPr>
            <a:lvl6pPr lvl="5" rtl="0" algn="ctr">
              <a:spcBef>
                <a:spcPts val="0"/>
              </a:spcBef>
              <a:spcAft>
                <a:spcPts val="0"/>
              </a:spcAft>
              <a:buClr>
                <a:schemeClr val="dk2"/>
              </a:buClr>
              <a:buSzPts val="4700"/>
              <a:buFont typeface="Roboto Slab Black"/>
              <a:buNone/>
              <a:defRPr sz="4700">
                <a:solidFill>
                  <a:schemeClr val="dk2"/>
                </a:solidFill>
                <a:latin typeface="Roboto Slab Black"/>
                <a:ea typeface="Roboto Slab Black"/>
                <a:cs typeface="Roboto Slab Black"/>
                <a:sym typeface="Roboto Slab Black"/>
              </a:defRPr>
            </a:lvl6pPr>
            <a:lvl7pPr lvl="6" rtl="0" algn="ctr">
              <a:spcBef>
                <a:spcPts val="0"/>
              </a:spcBef>
              <a:spcAft>
                <a:spcPts val="0"/>
              </a:spcAft>
              <a:buClr>
                <a:schemeClr val="dk2"/>
              </a:buClr>
              <a:buSzPts val="4700"/>
              <a:buFont typeface="Roboto Slab Black"/>
              <a:buNone/>
              <a:defRPr sz="4700">
                <a:solidFill>
                  <a:schemeClr val="dk2"/>
                </a:solidFill>
                <a:latin typeface="Roboto Slab Black"/>
                <a:ea typeface="Roboto Slab Black"/>
                <a:cs typeface="Roboto Slab Black"/>
                <a:sym typeface="Roboto Slab Black"/>
              </a:defRPr>
            </a:lvl7pPr>
            <a:lvl8pPr lvl="7" rtl="0" algn="ctr">
              <a:spcBef>
                <a:spcPts val="0"/>
              </a:spcBef>
              <a:spcAft>
                <a:spcPts val="0"/>
              </a:spcAft>
              <a:buClr>
                <a:schemeClr val="dk2"/>
              </a:buClr>
              <a:buSzPts val="4700"/>
              <a:buFont typeface="Roboto Slab Black"/>
              <a:buNone/>
              <a:defRPr sz="4700">
                <a:solidFill>
                  <a:schemeClr val="dk2"/>
                </a:solidFill>
                <a:latin typeface="Roboto Slab Black"/>
                <a:ea typeface="Roboto Slab Black"/>
                <a:cs typeface="Roboto Slab Black"/>
                <a:sym typeface="Roboto Slab Black"/>
              </a:defRPr>
            </a:lvl8pPr>
            <a:lvl9pPr lvl="8" rtl="0" algn="ctr">
              <a:spcBef>
                <a:spcPts val="0"/>
              </a:spcBef>
              <a:spcAft>
                <a:spcPts val="0"/>
              </a:spcAft>
              <a:buClr>
                <a:schemeClr val="dk2"/>
              </a:buClr>
              <a:buSzPts val="4700"/>
              <a:buFont typeface="Roboto Slab Black"/>
              <a:buNone/>
              <a:defRPr sz="4700">
                <a:solidFill>
                  <a:schemeClr val="dk2"/>
                </a:solidFill>
                <a:latin typeface="Roboto Slab Black"/>
                <a:ea typeface="Roboto Slab Black"/>
                <a:cs typeface="Roboto Slab Black"/>
                <a:sym typeface="Roboto Slab Black"/>
              </a:defRPr>
            </a:lvl9pPr>
          </a:lstStyle>
          <a:p>
            <a:r>
              <a:t>xx%</a:t>
            </a:r>
          </a:p>
        </p:txBody>
      </p:sp>
      <p:sp>
        <p:nvSpPr>
          <p:cNvPr id="149" name="Google Shape;149;p17"/>
          <p:cNvSpPr txBox="1"/>
          <p:nvPr>
            <p:ph hasCustomPrompt="1" idx="5" type="title"/>
          </p:nvPr>
        </p:nvSpPr>
        <p:spPr>
          <a:xfrm>
            <a:off x="3510421" y="2840025"/>
            <a:ext cx="2128200" cy="1045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4700"/>
              <a:buNone/>
              <a:defRPr sz="4700">
                <a:solidFill>
                  <a:schemeClr val="dk2"/>
                </a:solidFill>
              </a:defRPr>
            </a:lvl1pPr>
            <a:lvl2pPr lvl="1" rtl="0" algn="ctr">
              <a:spcBef>
                <a:spcPts val="0"/>
              </a:spcBef>
              <a:spcAft>
                <a:spcPts val="0"/>
              </a:spcAft>
              <a:buClr>
                <a:schemeClr val="dk2"/>
              </a:buClr>
              <a:buSzPts val="4700"/>
              <a:buFont typeface="Roboto Slab Black"/>
              <a:buNone/>
              <a:defRPr sz="4700">
                <a:solidFill>
                  <a:schemeClr val="dk2"/>
                </a:solidFill>
                <a:latin typeface="Roboto Slab Black"/>
                <a:ea typeface="Roboto Slab Black"/>
                <a:cs typeface="Roboto Slab Black"/>
                <a:sym typeface="Roboto Slab Black"/>
              </a:defRPr>
            </a:lvl2pPr>
            <a:lvl3pPr lvl="2" rtl="0" algn="ctr">
              <a:spcBef>
                <a:spcPts val="0"/>
              </a:spcBef>
              <a:spcAft>
                <a:spcPts val="0"/>
              </a:spcAft>
              <a:buClr>
                <a:schemeClr val="dk2"/>
              </a:buClr>
              <a:buSzPts val="4700"/>
              <a:buFont typeface="Roboto Slab Black"/>
              <a:buNone/>
              <a:defRPr sz="4700">
                <a:solidFill>
                  <a:schemeClr val="dk2"/>
                </a:solidFill>
                <a:latin typeface="Roboto Slab Black"/>
                <a:ea typeface="Roboto Slab Black"/>
                <a:cs typeface="Roboto Slab Black"/>
                <a:sym typeface="Roboto Slab Black"/>
              </a:defRPr>
            </a:lvl3pPr>
            <a:lvl4pPr lvl="3" rtl="0" algn="ctr">
              <a:spcBef>
                <a:spcPts val="0"/>
              </a:spcBef>
              <a:spcAft>
                <a:spcPts val="0"/>
              </a:spcAft>
              <a:buClr>
                <a:schemeClr val="dk2"/>
              </a:buClr>
              <a:buSzPts val="4700"/>
              <a:buFont typeface="Roboto Slab Black"/>
              <a:buNone/>
              <a:defRPr sz="4700">
                <a:solidFill>
                  <a:schemeClr val="dk2"/>
                </a:solidFill>
                <a:latin typeface="Roboto Slab Black"/>
                <a:ea typeface="Roboto Slab Black"/>
                <a:cs typeface="Roboto Slab Black"/>
                <a:sym typeface="Roboto Slab Black"/>
              </a:defRPr>
            </a:lvl4pPr>
            <a:lvl5pPr lvl="4" rtl="0" algn="ctr">
              <a:spcBef>
                <a:spcPts val="0"/>
              </a:spcBef>
              <a:spcAft>
                <a:spcPts val="0"/>
              </a:spcAft>
              <a:buClr>
                <a:schemeClr val="dk2"/>
              </a:buClr>
              <a:buSzPts val="4700"/>
              <a:buFont typeface="Roboto Slab Black"/>
              <a:buNone/>
              <a:defRPr sz="4700">
                <a:solidFill>
                  <a:schemeClr val="dk2"/>
                </a:solidFill>
                <a:latin typeface="Roboto Slab Black"/>
                <a:ea typeface="Roboto Slab Black"/>
                <a:cs typeface="Roboto Slab Black"/>
                <a:sym typeface="Roboto Slab Black"/>
              </a:defRPr>
            </a:lvl5pPr>
            <a:lvl6pPr lvl="5" rtl="0" algn="ctr">
              <a:spcBef>
                <a:spcPts val="0"/>
              </a:spcBef>
              <a:spcAft>
                <a:spcPts val="0"/>
              </a:spcAft>
              <a:buClr>
                <a:schemeClr val="dk2"/>
              </a:buClr>
              <a:buSzPts val="4700"/>
              <a:buFont typeface="Roboto Slab Black"/>
              <a:buNone/>
              <a:defRPr sz="4700">
                <a:solidFill>
                  <a:schemeClr val="dk2"/>
                </a:solidFill>
                <a:latin typeface="Roboto Slab Black"/>
                <a:ea typeface="Roboto Slab Black"/>
                <a:cs typeface="Roboto Slab Black"/>
                <a:sym typeface="Roboto Slab Black"/>
              </a:defRPr>
            </a:lvl6pPr>
            <a:lvl7pPr lvl="6" rtl="0" algn="ctr">
              <a:spcBef>
                <a:spcPts val="0"/>
              </a:spcBef>
              <a:spcAft>
                <a:spcPts val="0"/>
              </a:spcAft>
              <a:buClr>
                <a:schemeClr val="dk2"/>
              </a:buClr>
              <a:buSzPts val="4700"/>
              <a:buFont typeface="Roboto Slab Black"/>
              <a:buNone/>
              <a:defRPr sz="4700">
                <a:solidFill>
                  <a:schemeClr val="dk2"/>
                </a:solidFill>
                <a:latin typeface="Roboto Slab Black"/>
                <a:ea typeface="Roboto Slab Black"/>
                <a:cs typeface="Roboto Slab Black"/>
                <a:sym typeface="Roboto Slab Black"/>
              </a:defRPr>
            </a:lvl7pPr>
            <a:lvl8pPr lvl="7" rtl="0" algn="ctr">
              <a:spcBef>
                <a:spcPts val="0"/>
              </a:spcBef>
              <a:spcAft>
                <a:spcPts val="0"/>
              </a:spcAft>
              <a:buClr>
                <a:schemeClr val="dk2"/>
              </a:buClr>
              <a:buSzPts val="4700"/>
              <a:buFont typeface="Roboto Slab Black"/>
              <a:buNone/>
              <a:defRPr sz="4700">
                <a:solidFill>
                  <a:schemeClr val="dk2"/>
                </a:solidFill>
                <a:latin typeface="Roboto Slab Black"/>
                <a:ea typeface="Roboto Slab Black"/>
                <a:cs typeface="Roboto Slab Black"/>
                <a:sym typeface="Roboto Slab Black"/>
              </a:defRPr>
            </a:lvl8pPr>
            <a:lvl9pPr lvl="8" rtl="0" algn="ctr">
              <a:spcBef>
                <a:spcPts val="0"/>
              </a:spcBef>
              <a:spcAft>
                <a:spcPts val="0"/>
              </a:spcAft>
              <a:buClr>
                <a:schemeClr val="dk2"/>
              </a:buClr>
              <a:buSzPts val="4700"/>
              <a:buFont typeface="Roboto Slab Black"/>
              <a:buNone/>
              <a:defRPr sz="4700">
                <a:solidFill>
                  <a:schemeClr val="dk2"/>
                </a:solidFill>
                <a:latin typeface="Roboto Slab Black"/>
                <a:ea typeface="Roboto Slab Black"/>
                <a:cs typeface="Roboto Slab Black"/>
                <a:sym typeface="Roboto Slab Black"/>
              </a:defRPr>
            </a:lvl9pPr>
          </a:lstStyle>
          <a:p>
            <a:r>
              <a:t>xx%</a:t>
            </a:r>
          </a:p>
        </p:txBody>
      </p:sp>
      <p:sp>
        <p:nvSpPr>
          <p:cNvPr id="150" name="Google Shape;150;p17"/>
          <p:cNvSpPr txBox="1"/>
          <p:nvPr>
            <p:ph hasCustomPrompt="1" idx="6" type="title"/>
          </p:nvPr>
        </p:nvSpPr>
        <p:spPr>
          <a:xfrm>
            <a:off x="6189822" y="2840025"/>
            <a:ext cx="2128200" cy="1045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4700"/>
              <a:buNone/>
              <a:defRPr sz="4700">
                <a:solidFill>
                  <a:schemeClr val="dk2"/>
                </a:solidFill>
              </a:defRPr>
            </a:lvl1pPr>
            <a:lvl2pPr lvl="1" rtl="0" algn="ctr">
              <a:spcBef>
                <a:spcPts val="0"/>
              </a:spcBef>
              <a:spcAft>
                <a:spcPts val="0"/>
              </a:spcAft>
              <a:buClr>
                <a:schemeClr val="dk2"/>
              </a:buClr>
              <a:buSzPts val="4700"/>
              <a:buFont typeface="Roboto Slab Black"/>
              <a:buNone/>
              <a:defRPr sz="4700">
                <a:solidFill>
                  <a:schemeClr val="dk2"/>
                </a:solidFill>
                <a:latin typeface="Roboto Slab Black"/>
                <a:ea typeface="Roboto Slab Black"/>
                <a:cs typeface="Roboto Slab Black"/>
                <a:sym typeface="Roboto Slab Black"/>
              </a:defRPr>
            </a:lvl2pPr>
            <a:lvl3pPr lvl="2" rtl="0" algn="ctr">
              <a:spcBef>
                <a:spcPts val="0"/>
              </a:spcBef>
              <a:spcAft>
                <a:spcPts val="0"/>
              </a:spcAft>
              <a:buClr>
                <a:schemeClr val="dk2"/>
              </a:buClr>
              <a:buSzPts val="4700"/>
              <a:buFont typeface="Roboto Slab Black"/>
              <a:buNone/>
              <a:defRPr sz="4700">
                <a:solidFill>
                  <a:schemeClr val="dk2"/>
                </a:solidFill>
                <a:latin typeface="Roboto Slab Black"/>
                <a:ea typeface="Roboto Slab Black"/>
                <a:cs typeface="Roboto Slab Black"/>
                <a:sym typeface="Roboto Slab Black"/>
              </a:defRPr>
            </a:lvl3pPr>
            <a:lvl4pPr lvl="3" rtl="0" algn="ctr">
              <a:spcBef>
                <a:spcPts val="0"/>
              </a:spcBef>
              <a:spcAft>
                <a:spcPts val="0"/>
              </a:spcAft>
              <a:buClr>
                <a:schemeClr val="dk2"/>
              </a:buClr>
              <a:buSzPts val="4700"/>
              <a:buFont typeface="Roboto Slab Black"/>
              <a:buNone/>
              <a:defRPr sz="4700">
                <a:solidFill>
                  <a:schemeClr val="dk2"/>
                </a:solidFill>
                <a:latin typeface="Roboto Slab Black"/>
                <a:ea typeface="Roboto Slab Black"/>
                <a:cs typeface="Roboto Slab Black"/>
                <a:sym typeface="Roboto Slab Black"/>
              </a:defRPr>
            </a:lvl4pPr>
            <a:lvl5pPr lvl="4" rtl="0" algn="ctr">
              <a:spcBef>
                <a:spcPts val="0"/>
              </a:spcBef>
              <a:spcAft>
                <a:spcPts val="0"/>
              </a:spcAft>
              <a:buClr>
                <a:schemeClr val="dk2"/>
              </a:buClr>
              <a:buSzPts val="4700"/>
              <a:buFont typeface="Roboto Slab Black"/>
              <a:buNone/>
              <a:defRPr sz="4700">
                <a:solidFill>
                  <a:schemeClr val="dk2"/>
                </a:solidFill>
                <a:latin typeface="Roboto Slab Black"/>
                <a:ea typeface="Roboto Slab Black"/>
                <a:cs typeface="Roboto Slab Black"/>
                <a:sym typeface="Roboto Slab Black"/>
              </a:defRPr>
            </a:lvl5pPr>
            <a:lvl6pPr lvl="5" rtl="0" algn="ctr">
              <a:spcBef>
                <a:spcPts val="0"/>
              </a:spcBef>
              <a:spcAft>
                <a:spcPts val="0"/>
              </a:spcAft>
              <a:buClr>
                <a:schemeClr val="dk2"/>
              </a:buClr>
              <a:buSzPts val="4700"/>
              <a:buFont typeface="Roboto Slab Black"/>
              <a:buNone/>
              <a:defRPr sz="4700">
                <a:solidFill>
                  <a:schemeClr val="dk2"/>
                </a:solidFill>
                <a:latin typeface="Roboto Slab Black"/>
                <a:ea typeface="Roboto Slab Black"/>
                <a:cs typeface="Roboto Slab Black"/>
                <a:sym typeface="Roboto Slab Black"/>
              </a:defRPr>
            </a:lvl6pPr>
            <a:lvl7pPr lvl="6" rtl="0" algn="ctr">
              <a:spcBef>
                <a:spcPts val="0"/>
              </a:spcBef>
              <a:spcAft>
                <a:spcPts val="0"/>
              </a:spcAft>
              <a:buClr>
                <a:schemeClr val="dk2"/>
              </a:buClr>
              <a:buSzPts val="4700"/>
              <a:buFont typeface="Roboto Slab Black"/>
              <a:buNone/>
              <a:defRPr sz="4700">
                <a:solidFill>
                  <a:schemeClr val="dk2"/>
                </a:solidFill>
                <a:latin typeface="Roboto Slab Black"/>
                <a:ea typeface="Roboto Slab Black"/>
                <a:cs typeface="Roboto Slab Black"/>
                <a:sym typeface="Roboto Slab Black"/>
              </a:defRPr>
            </a:lvl7pPr>
            <a:lvl8pPr lvl="7" rtl="0" algn="ctr">
              <a:spcBef>
                <a:spcPts val="0"/>
              </a:spcBef>
              <a:spcAft>
                <a:spcPts val="0"/>
              </a:spcAft>
              <a:buClr>
                <a:schemeClr val="dk2"/>
              </a:buClr>
              <a:buSzPts val="4700"/>
              <a:buFont typeface="Roboto Slab Black"/>
              <a:buNone/>
              <a:defRPr sz="4700">
                <a:solidFill>
                  <a:schemeClr val="dk2"/>
                </a:solidFill>
                <a:latin typeface="Roboto Slab Black"/>
                <a:ea typeface="Roboto Slab Black"/>
                <a:cs typeface="Roboto Slab Black"/>
                <a:sym typeface="Roboto Slab Black"/>
              </a:defRPr>
            </a:lvl8pPr>
            <a:lvl9pPr lvl="8" rtl="0" algn="ctr">
              <a:spcBef>
                <a:spcPts val="0"/>
              </a:spcBef>
              <a:spcAft>
                <a:spcPts val="0"/>
              </a:spcAft>
              <a:buClr>
                <a:schemeClr val="dk2"/>
              </a:buClr>
              <a:buSzPts val="4700"/>
              <a:buFont typeface="Roboto Slab Black"/>
              <a:buNone/>
              <a:defRPr sz="4700">
                <a:solidFill>
                  <a:schemeClr val="dk2"/>
                </a:solidFill>
                <a:latin typeface="Roboto Slab Black"/>
                <a:ea typeface="Roboto Slab Black"/>
                <a:cs typeface="Roboto Slab Black"/>
                <a:sym typeface="Roboto Slab Black"/>
              </a:defRPr>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8">
    <p:spTree>
      <p:nvGrpSpPr>
        <p:cNvPr id="151" name="Shape 151"/>
        <p:cNvGrpSpPr/>
        <p:nvPr/>
      </p:nvGrpSpPr>
      <p:grpSpPr>
        <a:xfrm>
          <a:off x="0" y="0"/>
          <a:ext cx="0" cy="0"/>
          <a:chOff x="0" y="0"/>
          <a:chExt cx="0" cy="0"/>
        </a:xfrm>
      </p:grpSpPr>
      <p:sp>
        <p:nvSpPr>
          <p:cNvPr id="152" name="Google Shape;152;p18"/>
          <p:cNvSpPr/>
          <p:nvPr/>
        </p:nvSpPr>
        <p:spPr>
          <a:xfrm rot="5400000">
            <a:off x="5213475" y="-686250"/>
            <a:ext cx="3253800" cy="4626300"/>
          </a:xfrm>
          <a:prstGeom prst="rect">
            <a:avLst/>
          </a:prstGeom>
          <a:solidFill>
            <a:srgbClr val="89DBCC">
              <a:alpha val="36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8"/>
          <p:cNvSpPr txBox="1"/>
          <p:nvPr>
            <p:ph idx="1" type="subTitle"/>
          </p:nvPr>
        </p:nvSpPr>
        <p:spPr>
          <a:xfrm>
            <a:off x="5284975" y="1601250"/>
            <a:ext cx="2788800" cy="1121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1400"/>
              <a:buNone/>
              <a:defRPr sz="1400">
                <a:solidFill>
                  <a:schemeClr val="dk1"/>
                </a:solidFill>
              </a:defRPr>
            </a:lvl1pPr>
            <a:lvl2pPr lvl="1" rtl="0" algn="r">
              <a:lnSpc>
                <a:spcPct val="100000"/>
              </a:lnSpc>
              <a:spcBef>
                <a:spcPts val="0"/>
              </a:spcBef>
              <a:spcAft>
                <a:spcPts val="0"/>
              </a:spcAft>
              <a:buClr>
                <a:schemeClr val="dk1"/>
              </a:buClr>
              <a:buSzPts val="1400"/>
              <a:buNone/>
              <a:defRPr>
                <a:solidFill>
                  <a:schemeClr val="dk1"/>
                </a:solidFill>
              </a:defRPr>
            </a:lvl2pPr>
            <a:lvl3pPr lvl="2" rtl="0" algn="r">
              <a:lnSpc>
                <a:spcPct val="100000"/>
              </a:lnSpc>
              <a:spcBef>
                <a:spcPts val="0"/>
              </a:spcBef>
              <a:spcAft>
                <a:spcPts val="0"/>
              </a:spcAft>
              <a:buClr>
                <a:schemeClr val="dk1"/>
              </a:buClr>
              <a:buSzPts val="1400"/>
              <a:buNone/>
              <a:defRPr>
                <a:solidFill>
                  <a:schemeClr val="dk1"/>
                </a:solidFill>
              </a:defRPr>
            </a:lvl3pPr>
            <a:lvl4pPr lvl="3" rtl="0" algn="r">
              <a:lnSpc>
                <a:spcPct val="100000"/>
              </a:lnSpc>
              <a:spcBef>
                <a:spcPts val="0"/>
              </a:spcBef>
              <a:spcAft>
                <a:spcPts val="0"/>
              </a:spcAft>
              <a:buClr>
                <a:schemeClr val="dk1"/>
              </a:buClr>
              <a:buSzPts val="1400"/>
              <a:buNone/>
              <a:defRPr>
                <a:solidFill>
                  <a:schemeClr val="dk1"/>
                </a:solidFill>
              </a:defRPr>
            </a:lvl4pPr>
            <a:lvl5pPr lvl="4" rtl="0" algn="r">
              <a:lnSpc>
                <a:spcPct val="100000"/>
              </a:lnSpc>
              <a:spcBef>
                <a:spcPts val="0"/>
              </a:spcBef>
              <a:spcAft>
                <a:spcPts val="0"/>
              </a:spcAft>
              <a:buClr>
                <a:schemeClr val="dk1"/>
              </a:buClr>
              <a:buSzPts val="1400"/>
              <a:buNone/>
              <a:defRPr>
                <a:solidFill>
                  <a:schemeClr val="dk1"/>
                </a:solidFill>
              </a:defRPr>
            </a:lvl5pPr>
            <a:lvl6pPr lvl="5" rtl="0" algn="r">
              <a:lnSpc>
                <a:spcPct val="100000"/>
              </a:lnSpc>
              <a:spcBef>
                <a:spcPts val="0"/>
              </a:spcBef>
              <a:spcAft>
                <a:spcPts val="0"/>
              </a:spcAft>
              <a:buClr>
                <a:schemeClr val="dk1"/>
              </a:buClr>
              <a:buSzPts val="1400"/>
              <a:buNone/>
              <a:defRPr>
                <a:solidFill>
                  <a:schemeClr val="dk1"/>
                </a:solidFill>
              </a:defRPr>
            </a:lvl6pPr>
            <a:lvl7pPr lvl="6" rtl="0" algn="r">
              <a:lnSpc>
                <a:spcPct val="100000"/>
              </a:lnSpc>
              <a:spcBef>
                <a:spcPts val="0"/>
              </a:spcBef>
              <a:spcAft>
                <a:spcPts val="0"/>
              </a:spcAft>
              <a:buClr>
                <a:schemeClr val="dk1"/>
              </a:buClr>
              <a:buSzPts val="1400"/>
              <a:buNone/>
              <a:defRPr>
                <a:solidFill>
                  <a:schemeClr val="dk1"/>
                </a:solidFill>
              </a:defRPr>
            </a:lvl7pPr>
            <a:lvl8pPr lvl="7" rtl="0" algn="r">
              <a:lnSpc>
                <a:spcPct val="100000"/>
              </a:lnSpc>
              <a:spcBef>
                <a:spcPts val="0"/>
              </a:spcBef>
              <a:spcAft>
                <a:spcPts val="0"/>
              </a:spcAft>
              <a:buClr>
                <a:schemeClr val="dk1"/>
              </a:buClr>
              <a:buSzPts val="1400"/>
              <a:buNone/>
              <a:defRPr>
                <a:solidFill>
                  <a:schemeClr val="dk1"/>
                </a:solidFill>
              </a:defRPr>
            </a:lvl8pPr>
            <a:lvl9pPr lvl="8" rtl="0" algn="r">
              <a:lnSpc>
                <a:spcPct val="100000"/>
              </a:lnSpc>
              <a:spcBef>
                <a:spcPts val="0"/>
              </a:spcBef>
              <a:spcAft>
                <a:spcPts val="0"/>
              </a:spcAft>
              <a:buClr>
                <a:schemeClr val="dk1"/>
              </a:buClr>
              <a:buSzPts val="1400"/>
              <a:buNone/>
              <a:defRPr>
                <a:solidFill>
                  <a:schemeClr val="dk1"/>
                </a:solidFill>
              </a:defRPr>
            </a:lvl9pPr>
          </a:lstStyle>
          <a:p/>
        </p:txBody>
      </p:sp>
      <p:sp>
        <p:nvSpPr>
          <p:cNvPr id="154" name="Google Shape;154;p18"/>
          <p:cNvSpPr txBox="1"/>
          <p:nvPr>
            <p:ph type="title"/>
          </p:nvPr>
        </p:nvSpPr>
        <p:spPr>
          <a:xfrm>
            <a:off x="4961600" y="539500"/>
            <a:ext cx="3112200" cy="375900"/>
          </a:xfrm>
          <a:prstGeom prst="rect">
            <a:avLst/>
          </a:prstGeom>
          <a:noFill/>
        </p:spPr>
        <p:txBody>
          <a:bodyPr anchorCtr="0" anchor="t" bIns="91425" lIns="91425" spcFirstLastPara="1" rIns="91425" wrap="square" tIns="91425">
            <a:noAutofit/>
          </a:bodyPr>
          <a:lstStyle>
            <a:lvl1pPr lvl="0" rtl="0" algn="r">
              <a:spcBef>
                <a:spcPts val="0"/>
              </a:spcBef>
              <a:spcAft>
                <a:spcPts val="0"/>
              </a:spcAft>
              <a:buClr>
                <a:schemeClr val="dk1"/>
              </a:buClr>
              <a:buSzPts val="3000"/>
              <a:buFont typeface="Roboto Slab Black"/>
              <a:buNone/>
              <a:defRPr sz="3000">
                <a:solidFill>
                  <a:schemeClr val="dk1"/>
                </a:solidFill>
                <a:latin typeface="Roboto Slab Black"/>
                <a:ea typeface="Roboto Slab Black"/>
                <a:cs typeface="Roboto Slab Black"/>
                <a:sym typeface="Roboto Slab Black"/>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5" name="Google Shape;155;p18"/>
          <p:cNvSpPr/>
          <p:nvPr/>
        </p:nvSpPr>
        <p:spPr>
          <a:xfrm rot="10800000">
            <a:off x="4517325" y="3355850"/>
            <a:ext cx="1272900" cy="12309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8"/>
          <p:cNvSpPr/>
          <p:nvPr/>
        </p:nvSpPr>
        <p:spPr>
          <a:xfrm rot="5400000">
            <a:off x="6612975" y="2603025"/>
            <a:ext cx="454800" cy="4626300"/>
          </a:xfrm>
          <a:prstGeom prst="rect">
            <a:avLst/>
          </a:prstGeom>
          <a:solidFill>
            <a:srgbClr val="89DBCC">
              <a:alpha val="36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8"/>
          <p:cNvSpPr/>
          <p:nvPr/>
        </p:nvSpPr>
        <p:spPr>
          <a:xfrm rot="10800000">
            <a:off x="5889525" y="3355838"/>
            <a:ext cx="3264000" cy="12309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8" name="Google Shape;158;p18"/>
          <p:cNvCxnSpPr>
            <a:stCxn id="157" idx="3"/>
          </p:cNvCxnSpPr>
          <p:nvPr/>
        </p:nvCxnSpPr>
        <p:spPr>
          <a:xfrm>
            <a:off x="5889525" y="3971288"/>
            <a:ext cx="3264000" cy="0"/>
          </a:xfrm>
          <a:prstGeom prst="straightConnector1">
            <a:avLst/>
          </a:prstGeom>
          <a:noFill/>
          <a:ln cap="flat" cmpd="sng" w="28575">
            <a:solidFill>
              <a:schemeClr val="lt1"/>
            </a:solidFill>
            <a:prstDash val="dot"/>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_9">
    <p:spTree>
      <p:nvGrpSpPr>
        <p:cNvPr id="159" name="Shape 159"/>
        <p:cNvGrpSpPr/>
        <p:nvPr/>
      </p:nvGrpSpPr>
      <p:grpSpPr>
        <a:xfrm>
          <a:off x="0" y="0"/>
          <a:ext cx="0" cy="0"/>
          <a:chOff x="0" y="0"/>
          <a:chExt cx="0" cy="0"/>
        </a:xfrm>
      </p:grpSpPr>
      <p:sp>
        <p:nvSpPr>
          <p:cNvPr id="160" name="Google Shape;160;p19"/>
          <p:cNvSpPr/>
          <p:nvPr/>
        </p:nvSpPr>
        <p:spPr>
          <a:xfrm flipH="1" rot="-5400000">
            <a:off x="378750" y="-378750"/>
            <a:ext cx="3253800" cy="4011300"/>
          </a:xfrm>
          <a:prstGeom prst="rect">
            <a:avLst/>
          </a:prstGeom>
          <a:solidFill>
            <a:srgbClr val="89DBCC">
              <a:alpha val="36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9"/>
          <p:cNvSpPr txBox="1"/>
          <p:nvPr>
            <p:ph idx="1" type="subTitle"/>
          </p:nvPr>
        </p:nvSpPr>
        <p:spPr>
          <a:xfrm flipH="1">
            <a:off x="698750" y="1601250"/>
            <a:ext cx="2788800" cy="112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sp>
        <p:nvSpPr>
          <p:cNvPr id="162" name="Google Shape;162;p19"/>
          <p:cNvSpPr txBox="1"/>
          <p:nvPr>
            <p:ph type="title"/>
          </p:nvPr>
        </p:nvSpPr>
        <p:spPr>
          <a:xfrm flipH="1">
            <a:off x="698725" y="539500"/>
            <a:ext cx="3112200" cy="3759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Roboto Slab Black"/>
              <a:buNone/>
              <a:defRPr sz="3000">
                <a:solidFill>
                  <a:schemeClr val="dk1"/>
                </a:solidFill>
                <a:latin typeface="Roboto Slab Black"/>
                <a:ea typeface="Roboto Slab Black"/>
                <a:cs typeface="Roboto Slab Black"/>
                <a:sym typeface="Roboto Slab Black"/>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3" name="Google Shape;163;p19"/>
          <p:cNvSpPr/>
          <p:nvPr/>
        </p:nvSpPr>
        <p:spPr>
          <a:xfrm flipH="1" rot="10800000">
            <a:off x="2853678" y="3355850"/>
            <a:ext cx="1166400" cy="12309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9"/>
          <p:cNvSpPr/>
          <p:nvPr/>
        </p:nvSpPr>
        <p:spPr>
          <a:xfrm flipH="1" rot="-5400000">
            <a:off x="1778250" y="2910525"/>
            <a:ext cx="454800" cy="4011300"/>
          </a:xfrm>
          <a:prstGeom prst="rect">
            <a:avLst/>
          </a:prstGeom>
          <a:solidFill>
            <a:srgbClr val="89DBCC">
              <a:alpha val="36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9"/>
          <p:cNvSpPr/>
          <p:nvPr/>
        </p:nvSpPr>
        <p:spPr>
          <a:xfrm flipH="1" rot="10800000">
            <a:off x="-40425" y="3355850"/>
            <a:ext cx="2803200" cy="12309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6" name="Google Shape;166;p19"/>
          <p:cNvCxnSpPr>
            <a:stCxn id="165" idx="1"/>
          </p:cNvCxnSpPr>
          <p:nvPr/>
        </p:nvCxnSpPr>
        <p:spPr>
          <a:xfrm>
            <a:off x="-40425" y="3971300"/>
            <a:ext cx="2703900" cy="0"/>
          </a:xfrm>
          <a:prstGeom prst="straightConnector1">
            <a:avLst/>
          </a:prstGeom>
          <a:noFill/>
          <a:ln cap="flat" cmpd="sng" w="28575">
            <a:solidFill>
              <a:schemeClr val="lt1"/>
            </a:solidFill>
            <a:prstDash val="dot"/>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10">
    <p:spTree>
      <p:nvGrpSpPr>
        <p:cNvPr id="167" name="Shape 167"/>
        <p:cNvGrpSpPr/>
        <p:nvPr/>
      </p:nvGrpSpPr>
      <p:grpSpPr>
        <a:xfrm>
          <a:off x="0" y="0"/>
          <a:ext cx="0" cy="0"/>
          <a:chOff x="0" y="0"/>
          <a:chExt cx="0" cy="0"/>
        </a:xfrm>
      </p:grpSpPr>
      <p:sp>
        <p:nvSpPr>
          <p:cNvPr id="168" name="Google Shape;168;p20"/>
          <p:cNvSpPr/>
          <p:nvPr/>
        </p:nvSpPr>
        <p:spPr>
          <a:xfrm>
            <a:off x="-95250" y="1540250"/>
            <a:ext cx="4248000" cy="2824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0"/>
          <p:cNvSpPr txBox="1"/>
          <p:nvPr>
            <p:ph type="title"/>
          </p:nvPr>
        </p:nvSpPr>
        <p:spPr>
          <a:xfrm>
            <a:off x="872400" y="2170766"/>
            <a:ext cx="2476500" cy="6171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1pPr>
            <a:lvl2pPr lvl="1"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2pPr>
            <a:lvl3pPr lvl="2"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3pPr>
            <a:lvl4pPr lvl="3"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4pPr>
            <a:lvl5pPr lvl="4"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5pPr>
            <a:lvl6pPr lvl="5"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6pPr>
            <a:lvl7pPr lvl="6"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7pPr>
            <a:lvl8pPr lvl="7"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8pPr>
            <a:lvl9pPr lvl="8" rtl="0">
              <a:spcBef>
                <a:spcPts val="0"/>
              </a:spcBef>
              <a:spcAft>
                <a:spcPts val="0"/>
              </a:spcAft>
              <a:buClr>
                <a:srgbClr val="7F7DEB"/>
              </a:buClr>
              <a:buSzPts val="2000"/>
              <a:buFont typeface="Roboto Black"/>
              <a:buNone/>
              <a:defRPr sz="2000">
                <a:solidFill>
                  <a:srgbClr val="7F7DEB"/>
                </a:solidFill>
                <a:latin typeface="Roboto Black"/>
                <a:ea typeface="Roboto Black"/>
                <a:cs typeface="Roboto Black"/>
                <a:sym typeface="Roboto Black"/>
              </a:defRPr>
            </a:lvl9pPr>
          </a:lstStyle>
          <a:p/>
        </p:txBody>
      </p:sp>
      <p:sp>
        <p:nvSpPr>
          <p:cNvPr id="170" name="Google Shape;170;p20"/>
          <p:cNvSpPr txBox="1"/>
          <p:nvPr>
            <p:ph idx="1" type="subTitle"/>
          </p:nvPr>
        </p:nvSpPr>
        <p:spPr>
          <a:xfrm>
            <a:off x="872400" y="2689252"/>
            <a:ext cx="2476500" cy="77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71" name="Google Shape;171;p20"/>
          <p:cNvSpPr/>
          <p:nvPr/>
        </p:nvSpPr>
        <p:spPr>
          <a:xfrm rot="10800000">
            <a:off x="-9525" y="537250"/>
            <a:ext cx="685800" cy="3804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0"/>
          <p:cNvSpPr/>
          <p:nvPr/>
        </p:nvSpPr>
        <p:spPr>
          <a:xfrm rot="10800000">
            <a:off x="8467725" y="537250"/>
            <a:ext cx="685800" cy="3804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3" name="Google Shape;173;p20"/>
          <p:cNvCxnSpPr/>
          <p:nvPr/>
        </p:nvCxnSpPr>
        <p:spPr>
          <a:xfrm flipH="1" rot="10800000">
            <a:off x="733650" y="767675"/>
            <a:ext cx="7676700" cy="29400"/>
          </a:xfrm>
          <a:prstGeom prst="straightConnector1">
            <a:avLst/>
          </a:prstGeom>
          <a:noFill/>
          <a:ln cap="flat" cmpd="sng" w="28575">
            <a:solidFill>
              <a:srgbClr val="7F7DEB"/>
            </a:solidFill>
            <a:prstDash val="dot"/>
            <a:round/>
            <a:headEnd len="med" w="med" type="none"/>
            <a:tailEnd len="med" w="med" type="none"/>
          </a:ln>
        </p:spPr>
      </p:cxnSp>
      <p:sp>
        <p:nvSpPr>
          <p:cNvPr id="174" name="Google Shape;174;p20"/>
          <p:cNvSpPr txBox="1"/>
          <p:nvPr>
            <p:ph idx="2" type="title"/>
          </p:nvPr>
        </p:nvSpPr>
        <p:spPr>
          <a:xfrm>
            <a:off x="2576850" y="539500"/>
            <a:ext cx="3990300" cy="3759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3000"/>
              <a:buFont typeface="Roboto Slab Black"/>
              <a:buNone/>
              <a:defRPr sz="3000">
                <a:solidFill>
                  <a:schemeClr val="dk1"/>
                </a:solidFill>
                <a:highlight>
                  <a:srgbClr val="FFFFFF"/>
                </a:highlight>
                <a:latin typeface="Roboto Slab Black"/>
                <a:ea typeface="Roboto Slab Black"/>
                <a:cs typeface="Roboto Slab Black"/>
                <a:sym typeface="Roboto Slab Black"/>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p:nvPr/>
        </p:nvSpPr>
        <p:spPr>
          <a:xfrm rot="10800000">
            <a:off x="-39925" y="-11575"/>
            <a:ext cx="4636800" cy="3426300"/>
          </a:xfrm>
          <a:prstGeom prst="rect">
            <a:avLst/>
          </a:prstGeom>
          <a:solidFill>
            <a:srgbClr val="89DBCC">
              <a:alpha val="36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39900" y="3530400"/>
            <a:ext cx="4636800" cy="16815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a:off x="8286075" y="0"/>
            <a:ext cx="858000" cy="34146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8286075" y="3530400"/>
            <a:ext cx="858000" cy="1613100"/>
          </a:xfrm>
          <a:prstGeom prst="rect">
            <a:avLst/>
          </a:prstGeom>
          <a:solidFill>
            <a:srgbClr val="89DBCC">
              <a:alpha val="36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txBox="1"/>
          <p:nvPr>
            <p:ph type="title"/>
          </p:nvPr>
        </p:nvSpPr>
        <p:spPr>
          <a:xfrm>
            <a:off x="720000" y="1976000"/>
            <a:ext cx="3797100" cy="14394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2" name="Google Shape;22;p3"/>
          <p:cNvSpPr txBox="1"/>
          <p:nvPr>
            <p:ph hasCustomPrompt="1" idx="2" type="title"/>
          </p:nvPr>
        </p:nvSpPr>
        <p:spPr>
          <a:xfrm>
            <a:off x="720000" y="782750"/>
            <a:ext cx="3378600" cy="781200"/>
          </a:xfrm>
          <a:prstGeom prst="rect">
            <a:avLst/>
          </a:prstGeom>
        </p:spPr>
        <p:txBody>
          <a:bodyPr anchorCtr="0" anchor="ctr" bIns="91425" lIns="91425" spcFirstLastPara="1" rIns="91425" wrap="square" tIns="91425">
            <a:noAutofit/>
          </a:bodyPr>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23" name="Google Shape;23;p3"/>
          <p:cNvSpPr txBox="1"/>
          <p:nvPr>
            <p:ph idx="1" type="subTitle"/>
          </p:nvPr>
        </p:nvSpPr>
        <p:spPr>
          <a:xfrm>
            <a:off x="720000" y="3827500"/>
            <a:ext cx="2736000" cy="781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400"/>
              <a:buNone/>
              <a:defRPr>
                <a:solidFill>
                  <a:schemeClr val="lt1"/>
                </a:solidFill>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4">
    <p:bg>
      <p:bgPr>
        <a:solidFill>
          <a:srgbClr val="89DBCC">
            <a:alpha val="36610"/>
          </a:srgbClr>
        </a:solidFill>
      </p:bgPr>
    </p:bg>
    <p:spTree>
      <p:nvGrpSpPr>
        <p:cNvPr id="175" name="Shape 175"/>
        <p:cNvGrpSpPr/>
        <p:nvPr/>
      </p:nvGrpSpPr>
      <p:grpSpPr>
        <a:xfrm>
          <a:off x="0" y="0"/>
          <a:ext cx="0" cy="0"/>
          <a:chOff x="0" y="0"/>
          <a:chExt cx="0" cy="0"/>
        </a:xfrm>
      </p:grpSpPr>
      <p:sp>
        <p:nvSpPr>
          <p:cNvPr id="176" name="Google Shape;176;p21"/>
          <p:cNvSpPr/>
          <p:nvPr/>
        </p:nvSpPr>
        <p:spPr>
          <a:xfrm rot="5400000">
            <a:off x="3993975" y="-18475"/>
            <a:ext cx="1144800" cy="92541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1"/>
          <p:cNvSpPr txBox="1"/>
          <p:nvPr>
            <p:ph type="title"/>
          </p:nvPr>
        </p:nvSpPr>
        <p:spPr>
          <a:xfrm>
            <a:off x="4456350" y="4232025"/>
            <a:ext cx="2869800" cy="4650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FFFFFF"/>
              </a:buClr>
              <a:buSzPts val="2100"/>
              <a:buFont typeface="Roboto"/>
              <a:buNone/>
              <a:defRPr b="1" sz="2100">
                <a:solidFill>
                  <a:srgbClr val="FFFFFF"/>
                </a:solidFill>
                <a:latin typeface="Roboto"/>
                <a:ea typeface="Roboto"/>
                <a:cs typeface="Roboto"/>
                <a:sym typeface="Roboto"/>
              </a:defRPr>
            </a:lvl1pPr>
            <a:lvl2pPr lvl="1" rtl="0" algn="r">
              <a:spcBef>
                <a:spcPts val="0"/>
              </a:spcBef>
              <a:spcAft>
                <a:spcPts val="0"/>
              </a:spcAft>
              <a:buClr>
                <a:srgbClr val="FFFFFF"/>
              </a:buClr>
              <a:buSzPts val="4800"/>
              <a:buNone/>
              <a:defRPr sz="4800">
                <a:solidFill>
                  <a:srgbClr val="FFFFFF"/>
                </a:solidFill>
              </a:defRPr>
            </a:lvl2pPr>
            <a:lvl3pPr lvl="2" rtl="0" algn="r">
              <a:spcBef>
                <a:spcPts val="0"/>
              </a:spcBef>
              <a:spcAft>
                <a:spcPts val="0"/>
              </a:spcAft>
              <a:buClr>
                <a:srgbClr val="FFFFFF"/>
              </a:buClr>
              <a:buSzPts val="4800"/>
              <a:buNone/>
              <a:defRPr sz="4800">
                <a:solidFill>
                  <a:srgbClr val="FFFFFF"/>
                </a:solidFill>
              </a:defRPr>
            </a:lvl3pPr>
            <a:lvl4pPr lvl="3" rtl="0" algn="r">
              <a:spcBef>
                <a:spcPts val="0"/>
              </a:spcBef>
              <a:spcAft>
                <a:spcPts val="0"/>
              </a:spcAft>
              <a:buClr>
                <a:srgbClr val="FFFFFF"/>
              </a:buClr>
              <a:buSzPts val="4800"/>
              <a:buNone/>
              <a:defRPr sz="4800">
                <a:solidFill>
                  <a:srgbClr val="FFFFFF"/>
                </a:solidFill>
              </a:defRPr>
            </a:lvl4pPr>
            <a:lvl5pPr lvl="4" rtl="0" algn="r">
              <a:spcBef>
                <a:spcPts val="0"/>
              </a:spcBef>
              <a:spcAft>
                <a:spcPts val="0"/>
              </a:spcAft>
              <a:buClr>
                <a:srgbClr val="FFFFFF"/>
              </a:buClr>
              <a:buSzPts val="4800"/>
              <a:buNone/>
              <a:defRPr sz="4800">
                <a:solidFill>
                  <a:srgbClr val="FFFFFF"/>
                </a:solidFill>
              </a:defRPr>
            </a:lvl5pPr>
            <a:lvl6pPr lvl="5" rtl="0" algn="r">
              <a:spcBef>
                <a:spcPts val="0"/>
              </a:spcBef>
              <a:spcAft>
                <a:spcPts val="0"/>
              </a:spcAft>
              <a:buClr>
                <a:srgbClr val="FFFFFF"/>
              </a:buClr>
              <a:buSzPts val="4800"/>
              <a:buNone/>
              <a:defRPr sz="4800">
                <a:solidFill>
                  <a:srgbClr val="FFFFFF"/>
                </a:solidFill>
              </a:defRPr>
            </a:lvl6pPr>
            <a:lvl7pPr lvl="6" rtl="0" algn="r">
              <a:spcBef>
                <a:spcPts val="0"/>
              </a:spcBef>
              <a:spcAft>
                <a:spcPts val="0"/>
              </a:spcAft>
              <a:buClr>
                <a:srgbClr val="FFFFFF"/>
              </a:buClr>
              <a:buSzPts val="4800"/>
              <a:buNone/>
              <a:defRPr sz="4800">
                <a:solidFill>
                  <a:srgbClr val="FFFFFF"/>
                </a:solidFill>
              </a:defRPr>
            </a:lvl7pPr>
            <a:lvl8pPr lvl="7" rtl="0" algn="r">
              <a:spcBef>
                <a:spcPts val="0"/>
              </a:spcBef>
              <a:spcAft>
                <a:spcPts val="0"/>
              </a:spcAft>
              <a:buClr>
                <a:srgbClr val="FFFFFF"/>
              </a:buClr>
              <a:buSzPts val="4800"/>
              <a:buNone/>
              <a:defRPr sz="4800">
                <a:solidFill>
                  <a:srgbClr val="FFFFFF"/>
                </a:solidFill>
              </a:defRPr>
            </a:lvl8pPr>
            <a:lvl9pPr lvl="8" rtl="0" algn="r">
              <a:spcBef>
                <a:spcPts val="0"/>
              </a:spcBef>
              <a:spcAft>
                <a:spcPts val="0"/>
              </a:spcAft>
              <a:buClr>
                <a:srgbClr val="FFFFFF"/>
              </a:buClr>
              <a:buSzPts val="4800"/>
              <a:buNone/>
              <a:defRPr sz="4800">
                <a:solidFill>
                  <a:srgbClr val="FFFFFF"/>
                </a:solidFill>
              </a:defRPr>
            </a:lvl9pPr>
          </a:lstStyle>
          <a:p/>
        </p:txBody>
      </p:sp>
      <p:sp>
        <p:nvSpPr>
          <p:cNvPr id="178" name="Google Shape;178;p21"/>
          <p:cNvSpPr/>
          <p:nvPr/>
        </p:nvSpPr>
        <p:spPr>
          <a:xfrm>
            <a:off x="-60625" y="-90950"/>
            <a:ext cx="7386900" cy="3939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1"/>
          <p:cNvSpPr txBox="1"/>
          <p:nvPr>
            <p:ph idx="2" type="title"/>
          </p:nvPr>
        </p:nvSpPr>
        <p:spPr>
          <a:xfrm>
            <a:off x="720000" y="848825"/>
            <a:ext cx="5986500" cy="21135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b="1" sz="3600"/>
            </a:lvl1pPr>
            <a:lvl2pPr lvl="1" rtl="0" algn="r">
              <a:spcBef>
                <a:spcPts val="0"/>
              </a:spcBef>
              <a:spcAft>
                <a:spcPts val="0"/>
              </a:spcAft>
              <a:buClr>
                <a:schemeClr val="dk2"/>
              </a:buClr>
              <a:buSzPts val="4800"/>
              <a:buNone/>
              <a:defRPr sz="4800">
                <a:solidFill>
                  <a:schemeClr val="dk2"/>
                </a:solidFill>
              </a:defRPr>
            </a:lvl2pPr>
            <a:lvl3pPr lvl="2" rtl="0" algn="r">
              <a:spcBef>
                <a:spcPts val="0"/>
              </a:spcBef>
              <a:spcAft>
                <a:spcPts val="0"/>
              </a:spcAft>
              <a:buClr>
                <a:schemeClr val="dk2"/>
              </a:buClr>
              <a:buSzPts val="4800"/>
              <a:buNone/>
              <a:defRPr sz="4800">
                <a:solidFill>
                  <a:schemeClr val="dk2"/>
                </a:solidFill>
              </a:defRPr>
            </a:lvl3pPr>
            <a:lvl4pPr lvl="3" rtl="0" algn="r">
              <a:spcBef>
                <a:spcPts val="0"/>
              </a:spcBef>
              <a:spcAft>
                <a:spcPts val="0"/>
              </a:spcAft>
              <a:buClr>
                <a:schemeClr val="dk2"/>
              </a:buClr>
              <a:buSzPts val="4800"/>
              <a:buNone/>
              <a:defRPr sz="4800">
                <a:solidFill>
                  <a:schemeClr val="dk2"/>
                </a:solidFill>
              </a:defRPr>
            </a:lvl4pPr>
            <a:lvl5pPr lvl="4" rtl="0" algn="r">
              <a:spcBef>
                <a:spcPts val="0"/>
              </a:spcBef>
              <a:spcAft>
                <a:spcPts val="0"/>
              </a:spcAft>
              <a:buClr>
                <a:schemeClr val="dk2"/>
              </a:buClr>
              <a:buSzPts val="4800"/>
              <a:buNone/>
              <a:defRPr sz="4800">
                <a:solidFill>
                  <a:schemeClr val="dk2"/>
                </a:solidFill>
              </a:defRPr>
            </a:lvl5pPr>
            <a:lvl6pPr lvl="5" rtl="0" algn="r">
              <a:spcBef>
                <a:spcPts val="0"/>
              </a:spcBef>
              <a:spcAft>
                <a:spcPts val="0"/>
              </a:spcAft>
              <a:buClr>
                <a:schemeClr val="dk2"/>
              </a:buClr>
              <a:buSzPts val="4800"/>
              <a:buNone/>
              <a:defRPr sz="4800">
                <a:solidFill>
                  <a:schemeClr val="dk2"/>
                </a:solidFill>
              </a:defRPr>
            </a:lvl6pPr>
            <a:lvl7pPr lvl="6" rtl="0" algn="r">
              <a:spcBef>
                <a:spcPts val="0"/>
              </a:spcBef>
              <a:spcAft>
                <a:spcPts val="0"/>
              </a:spcAft>
              <a:buClr>
                <a:schemeClr val="dk2"/>
              </a:buClr>
              <a:buSzPts val="4800"/>
              <a:buNone/>
              <a:defRPr sz="4800">
                <a:solidFill>
                  <a:schemeClr val="dk2"/>
                </a:solidFill>
              </a:defRPr>
            </a:lvl7pPr>
            <a:lvl8pPr lvl="7" rtl="0" algn="r">
              <a:spcBef>
                <a:spcPts val="0"/>
              </a:spcBef>
              <a:spcAft>
                <a:spcPts val="0"/>
              </a:spcAft>
              <a:buClr>
                <a:schemeClr val="dk2"/>
              </a:buClr>
              <a:buSzPts val="4800"/>
              <a:buNone/>
              <a:defRPr sz="4800">
                <a:solidFill>
                  <a:schemeClr val="dk2"/>
                </a:solidFill>
              </a:defRPr>
            </a:lvl8pPr>
            <a:lvl9pPr lvl="8" rtl="0" algn="r">
              <a:spcBef>
                <a:spcPts val="0"/>
              </a:spcBef>
              <a:spcAft>
                <a:spcPts val="0"/>
              </a:spcAft>
              <a:buClr>
                <a:schemeClr val="dk2"/>
              </a:buClr>
              <a:buSzPts val="4800"/>
              <a:buNone/>
              <a:defRPr sz="4800">
                <a:solidFill>
                  <a:schemeClr val="dk2"/>
                </a:solidFill>
              </a:defRPr>
            </a:lvl9pPr>
          </a:lstStyle>
          <a:p/>
        </p:txBody>
      </p:sp>
      <p:cxnSp>
        <p:nvCxnSpPr>
          <p:cNvPr id="180" name="Google Shape;180;p21"/>
          <p:cNvCxnSpPr/>
          <p:nvPr/>
        </p:nvCxnSpPr>
        <p:spPr>
          <a:xfrm>
            <a:off x="0" y="4498800"/>
            <a:ext cx="4602900" cy="12300"/>
          </a:xfrm>
          <a:prstGeom prst="straightConnector1">
            <a:avLst/>
          </a:prstGeom>
          <a:noFill/>
          <a:ln cap="flat" cmpd="sng" w="28575">
            <a:solidFill>
              <a:schemeClr val="lt1"/>
            </a:solidFill>
            <a:prstDash val="dot"/>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
    <p:spTree>
      <p:nvGrpSpPr>
        <p:cNvPr id="181" name="Shape 181"/>
        <p:cNvGrpSpPr/>
        <p:nvPr/>
      </p:nvGrpSpPr>
      <p:grpSpPr>
        <a:xfrm>
          <a:off x="0" y="0"/>
          <a:ext cx="0" cy="0"/>
          <a:chOff x="0" y="0"/>
          <a:chExt cx="0" cy="0"/>
        </a:xfrm>
      </p:grpSpPr>
      <p:sp>
        <p:nvSpPr>
          <p:cNvPr id="182" name="Google Shape;182;p22"/>
          <p:cNvSpPr/>
          <p:nvPr/>
        </p:nvSpPr>
        <p:spPr>
          <a:xfrm rot="10800000">
            <a:off x="-9525" y="537250"/>
            <a:ext cx="685800" cy="3804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2"/>
          <p:cNvSpPr/>
          <p:nvPr/>
        </p:nvSpPr>
        <p:spPr>
          <a:xfrm rot="10800000">
            <a:off x="8467725" y="537250"/>
            <a:ext cx="685800" cy="3804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4" name="Google Shape;184;p22"/>
          <p:cNvCxnSpPr/>
          <p:nvPr/>
        </p:nvCxnSpPr>
        <p:spPr>
          <a:xfrm>
            <a:off x="3061850" y="755850"/>
            <a:ext cx="5348400" cy="12000"/>
          </a:xfrm>
          <a:prstGeom prst="straightConnector1">
            <a:avLst/>
          </a:prstGeom>
          <a:noFill/>
          <a:ln cap="flat" cmpd="sng" w="28575">
            <a:solidFill>
              <a:srgbClr val="7F7DEB"/>
            </a:solidFill>
            <a:prstDash val="dot"/>
            <a:round/>
            <a:headEnd len="med" w="med" type="none"/>
            <a:tailEnd len="med" w="med" type="none"/>
          </a:ln>
        </p:spPr>
      </p:cxnSp>
      <p:sp>
        <p:nvSpPr>
          <p:cNvPr id="185" name="Google Shape;185;p22"/>
          <p:cNvSpPr txBox="1"/>
          <p:nvPr>
            <p:ph type="title"/>
          </p:nvPr>
        </p:nvSpPr>
        <p:spPr>
          <a:xfrm>
            <a:off x="949875" y="539500"/>
            <a:ext cx="3279300" cy="375900"/>
          </a:xfrm>
          <a:prstGeom prst="rect">
            <a:avLst/>
          </a:prstGeom>
          <a:solidFill>
            <a:schemeClr val="lt1"/>
          </a:solidFill>
        </p:spPr>
        <p:txBody>
          <a:bodyPr anchorCtr="0" anchor="ctr" bIns="91425" lIns="91425" spcFirstLastPara="1" rIns="91425" wrap="square" tIns="91425">
            <a:noAutofit/>
          </a:bodyPr>
          <a:lstStyle>
            <a:lvl1pPr lvl="0" rtl="0">
              <a:spcBef>
                <a:spcPts val="0"/>
              </a:spcBef>
              <a:spcAft>
                <a:spcPts val="0"/>
              </a:spcAft>
              <a:buClr>
                <a:schemeClr val="dk1"/>
              </a:buClr>
              <a:buSzPts val="3000"/>
              <a:buFont typeface="Roboto Slab Black"/>
              <a:buNone/>
              <a:defRPr sz="3000">
                <a:solidFill>
                  <a:schemeClr val="dk1"/>
                </a:solidFill>
                <a:highlight>
                  <a:srgbClr val="FFFFFF"/>
                </a:highlight>
                <a:latin typeface="Roboto Slab Black"/>
                <a:ea typeface="Roboto Slab Black"/>
                <a:cs typeface="Roboto Slab Black"/>
                <a:sym typeface="Roboto Slab Black"/>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bg>
      <p:bgPr>
        <a:solidFill>
          <a:srgbClr val="89DBCC">
            <a:alpha val="36610"/>
          </a:srgbClr>
        </a:solidFill>
      </p:bgPr>
    </p:bg>
    <p:spTree>
      <p:nvGrpSpPr>
        <p:cNvPr id="186" name="Shape 186"/>
        <p:cNvGrpSpPr/>
        <p:nvPr/>
      </p:nvGrpSpPr>
      <p:grpSpPr>
        <a:xfrm>
          <a:off x="0" y="0"/>
          <a:ext cx="0" cy="0"/>
          <a:chOff x="0" y="0"/>
          <a:chExt cx="0" cy="0"/>
        </a:xfrm>
      </p:grpSpPr>
      <p:sp>
        <p:nvSpPr>
          <p:cNvPr id="187" name="Google Shape;187;p23"/>
          <p:cNvSpPr/>
          <p:nvPr/>
        </p:nvSpPr>
        <p:spPr>
          <a:xfrm rot="5400000">
            <a:off x="4139375" y="2231500"/>
            <a:ext cx="896700" cy="50121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3"/>
          <p:cNvSpPr/>
          <p:nvPr/>
        </p:nvSpPr>
        <p:spPr>
          <a:xfrm>
            <a:off x="2081650" y="-20200"/>
            <a:ext cx="4992000" cy="4213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3"/>
          <p:cNvSpPr txBox="1"/>
          <p:nvPr/>
        </p:nvSpPr>
        <p:spPr>
          <a:xfrm>
            <a:off x="3032550" y="3250550"/>
            <a:ext cx="3078900" cy="703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300"/>
              </a:spcBef>
              <a:spcAft>
                <a:spcPts val="0"/>
              </a:spcAft>
              <a:buNone/>
            </a:pPr>
            <a:r>
              <a:rPr lang="en" sz="1000">
                <a:solidFill>
                  <a:srgbClr val="7F7DEB"/>
                </a:solidFill>
                <a:latin typeface="Roboto Medium"/>
                <a:ea typeface="Roboto Medium"/>
                <a:cs typeface="Roboto Medium"/>
                <a:sym typeface="Roboto Medium"/>
              </a:rPr>
              <a:t>CREDITS: This presentation template was created by </a:t>
            </a:r>
            <a:r>
              <a:rPr lang="en" sz="1000">
                <a:solidFill>
                  <a:srgbClr val="7F7DEB"/>
                </a:solidFill>
                <a:uFill>
                  <a:noFill/>
                </a:uFill>
                <a:latin typeface="Roboto Medium"/>
                <a:ea typeface="Roboto Medium"/>
                <a:cs typeface="Roboto Medium"/>
                <a:sym typeface="Roboto Medium"/>
                <a:hlinkClick r:id="rId2">
                  <a:extLst>
                    <a:ext uri="{A12FA001-AC4F-418D-AE19-62706E023703}">
                      <ahyp:hlinkClr val="tx"/>
                    </a:ext>
                  </a:extLst>
                </a:hlinkClick>
              </a:rPr>
              <a:t>Slidesgo</a:t>
            </a:r>
            <a:r>
              <a:rPr lang="en" sz="1000">
                <a:solidFill>
                  <a:srgbClr val="7F7DEB"/>
                </a:solidFill>
                <a:latin typeface="Roboto Medium"/>
                <a:ea typeface="Roboto Medium"/>
                <a:cs typeface="Roboto Medium"/>
                <a:sym typeface="Roboto Medium"/>
              </a:rPr>
              <a:t>, including icons by </a:t>
            </a:r>
            <a:r>
              <a:rPr lang="en" sz="1000">
                <a:solidFill>
                  <a:srgbClr val="7F7DEB"/>
                </a:solidFill>
                <a:uFill>
                  <a:noFill/>
                </a:uFill>
                <a:latin typeface="Roboto Medium"/>
                <a:ea typeface="Roboto Medium"/>
                <a:cs typeface="Roboto Medium"/>
                <a:sym typeface="Roboto Medium"/>
                <a:hlinkClick r:id="rId3">
                  <a:extLst>
                    <a:ext uri="{A12FA001-AC4F-418D-AE19-62706E023703}">
                      <ahyp:hlinkClr val="tx"/>
                    </a:ext>
                  </a:extLst>
                </a:hlinkClick>
              </a:rPr>
              <a:t>Flaticon</a:t>
            </a:r>
            <a:r>
              <a:rPr lang="en" sz="1000">
                <a:solidFill>
                  <a:srgbClr val="7F7DEB"/>
                </a:solidFill>
                <a:latin typeface="Roboto Medium"/>
                <a:ea typeface="Roboto Medium"/>
                <a:cs typeface="Roboto Medium"/>
                <a:sym typeface="Roboto Medium"/>
              </a:rPr>
              <a:t>, and infographics &amp; images by </a:t>
            </a:r>
            <a:r>
              <a:rPr lang="en" sz="1000">
                <a:solidFill>
                  <a:srgbClr val="7F7DEB"/>
                </a:solidFill>
                <a:uFill>
                  <a:noFill/>
                </a:uFill>
                <a:latin typeface="Roboto Medium"/>
                <a:ea typeface="Roboto Medium"/>
                <a:cs typeface="Roboto Medium"/>
                <a:sym typeface="Roboto Medium"/>
                <a:hlinkClick r:id="rId4">
                  <a:extLst>
                    <a:ext uri="{A12FA001-AC4F-418D-AE19-62706E023703}">
                      <ahyp:hlinkClr val="tx"/>
                    </a:ext>
                  </a:extLst>
                </a:hlinkClick>
              </a:rPr>
              <a:t>Freepik</a:t>
            </a:r>
            <a:r>
              <a:rPr lang="en" sz="1000">
                <a:solidFill>
                  <a:srgbClr val="7F7DEB"/>
                </a:solidFill>
                <a:latin typeface="Roboto Medium"/>
                <a:ea typeface="Roboto Medium"/>
                <a:cs typeface="Roboto Medium"/>
                <a:sym typeface="Roboto Medium"/>
              </a:rPr>
              <a:t>. </a:t>
            </a:r>
            <a:endParaRPr sz="1000">
              <a:solidFill>
                <a:srgbClr val="7F7DEB"/>
              </a:solidFill>
              <a:latin typeface="Roboto Medium"/>
              <a:ea typeface="Roboto Medium"/>
              <a:cs typeface="Roboto Medium"/>
              <a:sym typeface="Roboto Medium"/>
            </a:endParaRPr>
          </a:p>
        </p:txBody>
      </p:sp>
      <p:sp>
        <p:nvSpPr>
          <p:cNvPr id="190" name="Google Shape;190;p23"/>
          <p:cNvSpPr txBox="1"/>
          <p:nvPr>
            <p:ph idx="1" type="subTitle"/>
          </p:nvPr>
        </p:nvSpPr>
        <p:spPr>
          <a:xfrm>
            <a:off x="3157050" y="1397432"/>
            <a:ext cx="2829900" cy="104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91" name="Google Shape;191;p23"/>
          <p:cNvSpPr txBox="1"/>
          <p:nvPr>
            <p:ph type="title"/>
          </p:nvPr>
        </p:nvSpPr>
        <p:spPr>
          <a:xfrm>
            <a:off x="2599800" y="539501"/>
            <a:ext cx="3944400" cy="78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5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5">
    <p:bg>
      <p:bgPr>
        <a:solidFill>
          <a:schemeClr val="lt2"/>
        </a:solidFill>
      </p:bgPr>
    </p:bg>
    <p:spTree>
      <p:nvGrpSpPr>
        <p:cNvPr id="192" name="Shape 192"/>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6">
    <p:bg>
      <p:bgPr>
        <a:solidFill>
          <a:schemeClr val="lt2"/>
        </a:solidFill>
      </p:bgPr>
    </p:bg>
    <p:spTree>
      <p:nvGrpSpPr>
        <p:cNvPr id="193" name="Shape 193"/>
        <p:cNvGrpSpPr/>
        <p:nvPr/>
      </p:nvGrpSpPr>
      <p:grpSpPr>
        <a:xfrm>
          <a:off x="0" y="0"/>
          <a:ext cx="0" cy="0"/>
          <a:chOff x="0" y="0"/>
          <a:chExt cx="0" cy="0"/>
        </a:xfrm>
      </p:grpSpPr>
      <p:sp>
        <p:nvSpPr>
          <p:cNvPr id="194" name="Google Shape;194;p25"/>
          <p:cNvSpPr/>
          <p:nvPr/>
        </p:nvSpPr>
        <p:spPr>
          <a:xfrm rot="5400000">
            <a:off x="4316350" y="255750"/>
            <a:ext cx="533400" cy="92802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5" name="Google Shape;195;p25"/>
          <p:cNvCxnSpPr/>
          <p:nvPr/>
        </p:nvCxnSpPr>
        <p:spPr>
          <a:xfrm>
            <a:off x="744350" y="4895850"/>
            <a:ext cx="7685100" cy="0"/>
          </a:xfrm>
          <a:prstGeom prst="straightConnector1">
            <a:avLst/>
          </a:prstGeom>
          <a:noFill/>
          <a:ln cap="flat" cmpd="sng" w="28575">
            <a:solidFill>
              <a:schemeClr val="lt1"/>
            </a:solidFill>
            <a:prstDash val="dot"/>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sp>
        <p:nvSpPr>
          <p:cNvPr id="25" name="Google Shape;25;p4"/>
          <p:cNvSpPr txBox="1"/>
          <p:nvPr>
            <p:ph type="title"/>
          </p:nvPr>
        </p:nvSpPr>
        <p:spPr>
          <a:xfrm>
            <a:off x="720000" y="539500"/>
            <a:ext cx="7704000" cy="375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 name="Google Shape;26;p4"/>
          <p:cNvSpPr txBox="1"/>
          <p:nvPr>
            <p:ph idx="1" type="body"/>
          </p:nvPr>
        </p:nvSpPr>
        <p:spPr>
          <a:xfrm>
            <a:off x="720000" y="1123950"/>
            <a:ext cx="7704000" cy="3484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p:nvPr/>
        </p:nvSpPr>
        <p:spPr>
          <a:xfrm flipH="1" rot="-5400000">
            <a:off x="3824400" y="708150"/>
            <a:ext cx="590400" cy="83916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rot="10800000">
            <a:off x="-9525" y="537250"/>
            <a:ext cx="685800" cy="3804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p:nvPr/>
        </p:nvSpPr>
        <p:spPr>
          <a:xfrm flipH="1" rot="-5400000">
            <a:off x="8548875" y="4489500"/>
            <a:ext cx="590400" cy="828900"/>
          </a:xfrm>
          <a:prstGeom prst="rect">
            <a:avLst/>
          </a:prstGeom>
          <a:solidFill>
            <a:srgbClr val="89DBCC">
              <a:alpha val="36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 name="Google Shape;30;p4"/>
          <p:cNvCxnSpPr/>
          <p:nvPr/>
        </p:nvCxnSpPr>
        <p:spPr>
          <a:xfrm>
            <a:off x="5222700" y="767675"/>
            <a:ext cx="3951000" cy="0"/>
          </a:xfrm>
          <a:prstGeom prst="straightConnector1">
            <a:avLst/>
          </a:prstGeom>
          <a:noFill/>
          <a:ln cap="flat" cmpd="sng" w="28575">
            <a:solidFill>
              <a:srgbClr val="7F7DEB"/>
            </a:solidFill>
            <a:prstDash val="dot"/>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lt2"/>
        </a:solidFill>
      </p:bgPr>
    </p:bg>
    <p:spTree>
      <p:nvGrpSpPr>
        <p:cNvPr id="31" name="Shape 31"/>
        <p:cNvGrpSpPr/>
        <p:nvPr/>
      </p:nvGrpSpPr>
      <p:grpSpPr>
        <a:xfrm>
          <a:off x="0" y="0"/>
          <a:ext cx="0" cy="0"/>
          <a:chOff x="0" y="0"/>
          <a:chExt cx="0" cy="0"/>
        </a:xfrm>
      </p:grpSpPr>
      <p:sp>
        <p:nvSpPr>
          <p:cNvPr id="32" name="Google Shape;32;p5"/>
          <p:cNvSpPr/>
          <p:nvPr/>
        </p:nvSpPr>
        <p:spPr>
          <a:xfrm>
            <a:off x="4503442" y="-81900"/>
            <a:ext cx="3870600" cy="53073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F7DEB"/>
              </a:solidFill>
            </a:endParaRPr>
          </a:p>
        </p:txBody>
      </p:sp>
      <p:sp>
        <p:nvSpPr>
          <p:cNvPr id="33" name="Google Shape;33;p5"/>
          <p:cNvSpPr/>
          <p:nvPr/>
        </p:nvSpPr>
        <p:spPr>
          <a:xfrm>
            <a:off x="770208" y="-81900"/>
            <a:ext cx="3594000" cy="530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F7DEB"/>
              </a:solidFill>
            </a:endParaRPr>
          </a:p>
        </p:txBody>
      </p:sp>
      <p:sp>
        <p:nvSpPr>
          <p:cNvPr id="34" name="Google Shape;34;p5"/>
          <p:cNvSpPr txBox="1"/>
          <p:nvPr>
            <p:ph type="title"/>
          </p:nvPr>
        </p:nvSpPr>
        <p:spPr>
          <a:xfrm>
            <a:off x="1412825" y="2291400"/>
            <a:ext cx="2277000" cy="42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3000"/>
              <a:buNone/>
              <a:defRPr sz="3000">
                <a:solidFill>
                  <a:schemeClr val="accent2"/>
                </a:solidFill>
              </a:defRPr>
            </a:lvl1pPr>
            <a:lvl2pPr lvl="1" rtl="0" algn="ctr">
              <a:spcBef>
                <a:spcPts val="0"/>
              </a:spcBef>
              <a:spcAft>
                <a:spcPts val="0"/>
              </a:spcAft>
              <a:buClr>
                <a:schemeClr val="accent2"/>
              </a:buClr>
              <a:buSzPts val="3000"/>
              <a:buFont typeface="Roboto Slab Black"/>
              <a:buNone/>
              <a:defRPr sz="3000">
                <a:solidFill>
                  <a:schemeClr val="accent2"/>
                </a:solidFill>
                <a:latin typeface="Roboto Slab Black"/>
                <a:ea typeface="Roboto Slab Black"/>
                <a:cs typeface="Roboto Slab Black"/>
                <a:sym typeface="Roboto Slab Black"/>
              </a:defRPr>
            </a:lvl2pPr>
            <a:lvl3pPr lvl="2" rtl="0" algn="ctr">
              <a:spcBef>
                <a:spcPts val="0"/>
              </a:spcBef>
              <a:spcAft>
                <a:spcPts val="0"/>
              </a:spcAft>
              <a:buClr>
                <a:schemeClr val="accent2"/>
              </a:buClr>
              <a:buSzPts val="3000"/>
              <a:buFont typeface="Roboto Slab Black"/>
              <a:buNone/>
              <a:defRPr sz="3000">
                <a:solidFill>
                  <a:schemeClr val="accent2"/>
                </a:solidFill>
                <a:latin typeface="Roboto Slab Black"/>
                <a:ea typeface="Roboto Slab Black"/>
                <a:cs typeface="Roboto Slab Black"/>
                <a:sym typeface="Roboto Slab Black"/>
              </a:defRPr>
            </a:lvl3pPr>
            <a:lvl4pPr lvl="3" rtl="0" algn="ctr">
              <a:spcBef>
                <a:spcPts val="0"/>
              </a:spcBef>
              <a:spcAft>
                <a:spcPts val="0"/>
              </a:spcAft>
              <a:buClr>
                <a:schemeClr val="accent2"/>
              </a:buClr>
              <a:buSzPts val="3000"/>
              <a:buFont typeface="Roboto Slab Black"/>
              <a:buNone/>
              <a:defRPr sz="3000">
                <a:solidFill>
                  <a:schemeClr val="accent2"/>
                </a:solidFill>
                <a:latin typeface="Roboto Slab Black"/>
                <a:ea typeface="Roboto Slab Black"/>
                <a:cs typeface="Roboto Slab Black"/>
                <a:sym typeface="Roboto Slab Black"/>
              </a:defRPr>
            </a:lvl4pPr>
            <a:lvl5pPr lvl="4" rtl="0" algn="ctr">
              <a:spcBef>
                <a:spcPts val="0"/>
              </a:spcBef>
              <a:spcAft>
                <a:spcPts val="0"/>
              </a:spcAft>
              <a:buClr>
                <a:schemeClr val="accent2"/>
              </a:buClr>
              <a:buSzPts val="3000"/>
              <a:buFont typeface="Roboto Slab Black"/>
              <a:buNone/>
              <a:defRPr sz="3000">
                <a:solidFill>
                  <a:schemeClr val="accent2"/>
                </a:solidFill>
                <a:latin typeface="Roboto Slab Black"/>
                <a:ea typeface="Roboto Slab Black"/>
                <a:cs typeface="Roboto Slab Black"/>
                <a:sym typeface="Roboto Slab Black"/>
              </a:defRPr>
            </a:lvl5pPr>
            <a:lvl6pPr lvl="5" rtl="0" algn="ctr">
              <a:spcBef>
                <a:spcPts val="0"/>
              </a:spcBef>
              <a:spcAft>
                <a:spcPts val="0"/>
              </a:spcAft>
              <a:buClr>
                <a:schemeClr val="accent2"/>
              </a:buClr>
              <a:buSzPts val="3000"/>
              <a:buFont typeface="Roboto Slab Black"/>
              <a:buNone/>
              <a:defRPr sz="3000">
                <a:solidFill>
                  <a:schemeClr val="accent2"/>
                </a:solidFill>
                <a:latin typeface="Roboto Slab Black"/>
                <a:ea typeface="Roboto Slab Black"/>
                <a:cs typeface="Roboto Slab Black"/>
                <a:sym typeface="Roboto Slab Black"/>
              </a:defRPr>
            </a:lvl6pPr>
            <a:lvl7pPr lvl="6" rtl="0" algn="ctr">
              <a:spcBef>
                <a:spcPts val="0"/>
              </a:spcBef>
              <a:spcAft>
                <a:spcPts val="0"/>
              </a:spcAft>
              <a:buClr>
                <a:schemeClr val="accent2"/>
              </a:buClr>
              <a:buSzPts val="3000"/>
              <a:buFont typeface="Roboto Slab Black"/>
              <a:buNone/>
              <a:defRPr sz="3000">
                <a:solidFill>
                  <a:schemeClr val="accent2"/>
                </a:solidFill>
                <a:latin typeface="Roboto Slab Black"/>
                <a:ea typeface="Roboto Slab Black"/>
                <a:cs typeface="Roboto Slab Black"/>
                <a:sym typeface="Roboto Slab Black"/>
              </a:defRPr>
            </a:lvl7pPr>
            <a:lvl8pPr lvl="7" rtl="0" algn="ctr">
              <a:spcBef>
                <a:spcPts val="0"/>
              </a:spcBef>
              <a:spcAft>
                <a:spcPts val="0"/>
              </a:spcAft>
              <a:buClr>
                <a:schemeClr val="accent2"/>
              </a:buClr>
              <a:buSzPts val="3000"/>
              <a:buFont typeface="Roboto Slab Black"/>
              <a:buNone/>
              <a:defRPr sz="3000">
                <a:solidFill>
                  <a:schemeClr val="accent2"/>
                </a:solidFill>
                <a:latin typeface="Roboto Slab Black"/>
                <a:ea typeface="Roboto Slab Black"/>
                <a:cs typeface="Roboto Slab Black"/>
                <a:sym typeface="Roboto Slab Black"/>
              </a:defRPr>
            </a:lvl8pPr>
            <a:lvl9pPr lvl="8" rtl="0" algn="ctr">
              <a:spcBef>
                <a:spcPts val="0"/>
              </a:spcBef>
              <a:spcAft>
                <a:spcPts val="0"/>
              </a:spcAft>
              <a:buClr>
                <a:schemeClr val="accent2"/>
              </a:buClr>
              <a:buSzPts val="3000"/>
              <a:buFont typeface="Roboto Slab Black"/>
              <a:buNone/>
              <a:defRPr sz="3000">
                <a:solidFill>
                  <a:schemeClr val="accent2"/>
                </a:solidFill>
                <a:latin typeface="Roboto Slab Black"/>
                <a:ea typeface="Roboto Slab Black"/>
                <a:cs typeface="Roboto Slab Black"/>
                <a:sym typeface="Roboto Slab Black"/>
              </a:defRPr>
            </a:lvl9pPr>
          </a:lstStyle>
          <a:p/>
        </p:txBody>
      </p:sp>
      <p:sp>
        <p:nvSpPr>
          <p:cNvPr id="35" name="Google Shape;35;p5"/>
          <p:cNvSpPr txBox="1"/>
          <p:nvPr>
            <p:ph idx="1" type="subTitle"/>
          </p:nvPr>
        </p:nvSpPr>
        <p:spPr>
          <a:xfrm>
            <a:off x="1388675" y="3032400"/>
            <a:ext cx="2325300" cy="54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400"/>
              <a:buNone/>
              <a:defRPr sz="1400">
                <a:solidFill>
                  <a:schemeClr val="accent2"/>
                </a:solidFill>
              </a:defRPr>
            </a:lvl1pPr>
            <a:lvl2pPr lvl="1" rtl="0" algn="ctr">
              <a:lnSpc>
                <a:spcPct val="100000"/>
              </a:lnSpc>
              <a:spcBef>
                <a:spcPts val="0"/>
              </a:spcBef>
              <a:spcAft>
                <a:spcPts val="0"/>
              </a:spcAft>
              <a:buClr>
                <a:schemeClr val="accent2"/>
              </a:buClr>
              <a:buSzPts val="1400"/>
              <a:buNone/>
              <a:defRPr>
                <a:solidFill>
                  <a:schemeClr val="accent2"/>
                </a:solidFill>
              </a:defRPr>
            </a:lvl2pPr>
            <a:lvl3pPr lvl="2" rtl="0" algn="ctr">
              <a:lnSpc>
                <a:spcPct val="100000"/>
              </a:lnSpc>
              <a:spcBef>
                <a:spcPts val="0"/>
              </a:spcBef>
              <a:spcAft>
                <a:spcPts val="0"/>
              </a:spcAft>
              <a:buClr>
                <a:schemeClr val="accent2"/>
              </a:buClr>
              <a:buSzPts val="1400"/>
              <a:buNone/>
              <a:defRPr>
                <a:solidFill>
                  <a:schemeClr val="accent2"/>
                </a:solidFill>
              </a:defRPr>
            </a:lvl3pPr>
            <a:lvl4pPr lvl="3" rtl="0" algn="ctr">
              <a:lnSpc>
                <a:spcPct val="100000"/>
              </a:lnSpc>
              <a:spcBef>
                <a:spcPts val="0"/>
              </a:spcBef>
              <a:spcAft>
                <a:spcPts val="0"/>
              </a:spcAft>
              <a:buClr>
                <a:schemeClr val="accent2"/>
              </a:buClr>
              <a:buSzPts val="1400"/>
              <a:buNone/>
              <a:defRPr>
                <a:solidFill>
                  <a:schemeClr val="accent2"/>
                </a:solidFill>
              </a:defRPr>
            </a:lvl4pPr>
            <a:lvl5pPr lvl="4" rtl="0" algn="ctr">
              <a:lnSpc>
                <a:spcPct val="100000"/>
              </a:lnSpc>
              <a:spcBef>
                <a:spcPts val="0"/>
              </a:spcBef>
              <a:spcAft>
                <a:spcPts val="0"/>
              </a:spcAft>
              <a:buClr>
                <a:schemeClr val="accent2"/>
              </a:buClr>
              <a:buSzPts val="1400"/>
              <a:buNone/>
              <a:defRPr>
                <a:solidFill>
                  <a:schemeClr val="accent2"/>
                </a:solidFill>
              </a:defRPr>
            </a:lvl5pPr>
            <a:lvl6pPr lvl="5" rtl="0" algn="ctr">
              <a:lnSpc>
                <a:spcPct val="100000"/>
              </a:lnSpc>
              <a:spcBef>
                <a:spcPts val="0"/>
              </a:spcBef>
              <a:spcAft>
                <a:spcPts val="0"/>
              </a:spcAft>
              <a:buClr>
                <a:schemeClr val="accent2"/>
              </a:buClr>
              <a:buSzPts val="1400"/>
              <a:buNone/>
              <a:defRPr>
                <a:solidFill>
                  <a:schemeClr val="accent2"/>
                </a:solidFill>
              </a:defRPr>
            </a:lvl6pPr>
            <a:lvl7pPr lvl="6" rtl="0" algn="ctr">
              <a:lnSpc>
                <a:spcPct val="100000"/>
              </a:lnSpc>
              <a:spcBef>
                <a:spcPts val="0"/>
              </a:spcBef>
              <a:spcAft>
                <a:spcPts val="0"/>
              </a:spcAft>
              <a:buClr>
                <a:schemeClr val="accent2"/>
              </a:buClr>
              <a:buSzPts val="1400"/>
              <a:buNone/>
              <a:defRPr>
                <a:solidFill>
                  <a:schemeClr val="accent2"/>
                </a:solidFill>
              </a:defRPr>
            </a:lvl7pPr>
            <a:lvl8pPr lvl="7" rtl="0" algn="ctr">
              <a:lnSpc>
                <a:spcPct val="100000"/>
              </a:lnSpc>
              <a:spcBef>
                <a:spcPts val="0"/>
              </a:spcBef>
              <a:spcAft>
                <a:spcPts val="0"/>
              </a:spcAft>
              <a:buClr>
                <a:schemeClr val="accent2"/>
              </a:buClr>
              <a:buSzPts val="1400"/>
              <a:buNone/>
              <a:defRPr>
                <a:solidFill>
                  <a:schemeClr val="accent2"/>
                </a:solidFill>
              </a:defRPr>
            </a:lvl8pPr>
            <a:lvl9pPr lvl="8" rtl="0" algn="ctr">
              <a:lnSpc>
                <a:spcPct val="100000"/>
              </a:lnSpc>
              <a:spcBef>
                <a:spcPts val="0"/>
              </a:spcBef>
              <a:spcAft>
                <a:spcPts val="0"/>
              </a:spcAft>
              <a:buClr>
                <a:schemeClr val="accent2"/>
              </a:buClr>
              <a:buSzPts val="1400"/>
              <a:buNone/>
              <a:defRPr>
                <a:solidFill>
                  <a:schemeClr val="accent2"/>
                </a:solidFill>
              </a:defRPr>
            </a:lvl9pPr>
          </a:lstStyle>
          <a:p/>
        </p:txBody>
      </p:sp>
      <p:sp>
        <p:nvSpPr>
          <p:cNvPr id="36" name="Google Shape;36;p5"/>
          <p:cNvSpPr txBox="1"/>
          <p:nvPr>
            <p:ph idx="2" type="title"/>
          </p:nvPr>
        </p:nvSpPr>
        <p:spPr>
          <a:xfrm>
            <a:off x="5311800" y="2291400"/>
            <a:ext cx="2279100" cy="42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sz="3000">
                <a:solidFill>
                  <a:schemeClr val="lt1"/>
                </a:solidFill>
              </a:defRPr>
            </a:lvl1pPr>
            <a:lvl2pPr lvl="1" rtl="0" algn="ctr">
              <a:spcBef>
                <a:spcPts val="0"/>
              </a:spcBef>
              <a:spcAft>
                <a:spcPts val="0"/>
              </a:spcAft>
              <a:buClr>
                <a:schemeClr val="lt1"/>
              </a:buClr>
              <a:buSzPts val="3000"/>
              <a:buFont typeface="Roboto Slab Black"/>
              <a:buNone/>
              <a:defRPr sz="3000">
                <a:solidFill>
                  <a:schemeClr val="lt1"/>
                </a:solidFill>
                <a:latin typeface="Roboto Slab Black"/>
                <a:ea typeface="Roboto Slab Black"/>
                <a:cs typeface="Roboto Slab Black"/>
                <a:sym typeface="Roboto Slab Black"/>
              </a:defRPr>
            </a:lvl2pPr>
            <a:lvl3pPr lvl="2" rtl="0" algn="ctr">
              <a:spcBef>
                <a:spcPts val="0"/>
              </a:spcBef>
              <a:spcAft>
                <a:spcPts val="0"/>
              </a:spcAft>
              <a:buClr>
                <a:schemeClr val="lt1"/>
              </a:buClr>
              <a:buSzPts val="3000"/>
              <a:buFont typeface="Roboto Slab Black"/>
              <a:buNone/>
              <a:defRPr sz="3000">
                <a:solidFill>
                  <a:schemeClr val="lt1"/>
                </a:solidFill>
                <a:latin typeface="Roboto Slab Black"/>
                <a:ea typeface="Roboto Slab Black"/>
                <a:cs typeface="Roboto Slab Black"/>
                <a:sym typeface="Roboto Slab Black"/>
              </a:defRPr>
            </a:lvl3pPr>
            <a:lvl4pPr lvl="3" rtl="0" algn="ctr">
              <a:spcBef>
                <a:spcPts val="0"/>
              </a:spcBef>
              <a:spcAft>
                <a:spcPts val="0"/>
              </a:spcAft>
              <a:buClr>
                <a:schemeClr val="lt1"/>
              </a:buClr>
              <a:buSzPts val="3000"/>
              <a:buFont typeface="Roboto Slab Black"/>
              <a:buNone/>
              <a:defRPr sz="3000">
                <a:solidFill>
                  <a:schemeClr val="lt1"/>
                </a:solidFill>
                <a:latin typeface="Roboto Slab Black"/>
                <a:ea typeface="Roboto Slab Black"/>
                <a:cs typeface="Roboto Slab Black"/>
                <a:sym typeface="Roboto Slab Black"/>
              </a:defRPr>
            </a:lvl4pPr>
            <a:lvl5pPr lvl="4" rtl="0" algn="ctr">
              <a:spcBef>
                <a:spcPts val="0"/>
              </a:spcBef>
              <a:spcAft>
                <a:spcPts val="0"/>
              </a:spcAft>
              <a:buClr>
                <a:schemeClr val="lt1"/>
              </a:buClr>
              <a:buSzPts val="3000"/>
              <a:buFont typeface="Roboto Slab Black"/>
              <a:buNone/>
              <a:defRPr sz="3000">
                <a:solidFill>
                  <a:schemeClr val="lt1"/>
                </a:solidFill>
                <a:latin typeface="Roboto Slab Black"/>
                <a:ea typeface="Roboto Slab Black"/>
                <a:cs typeface="Roboto Slab Black"/>
                <a:sym typeface="Roboto Slab Black"/>
              </a:defRPr>
            </a:lvl5pPr>
            <a:lvl6pPr lvl="5" rtl="0" algn="ctr">
              <a:spcBef>
                <a:spcPts val="0"/>
              </a:spcBef>
              <a:spcAft>
                <a:spcPts val="0"/>
              </a:spcAft>
              <a:buClr>
                <a:schemeClr val="lt1"/>
              </a:buClr>
              <a:buSzPts val="3000"/>
              <a:buFont typeface="Roboto Slab Black"/>
              <a:buNone/>
              <a:defRPr sz="3000">
                <a:solidFill>
                  <a:schemeClr val="lt1"/>
                </a:solidFill>
                <a:latin typeface="Roboto Slab Black"/>
                <a:ea typeface="Roboto Slab Black"/>
                <a:cs typeface="Roboto Slab Black"/>
                <a:sym typeface="Roboto Slab Black"/>
              </a:defRPr>
            </a:lvl6pPr>
            <a:lvl7pPr lvl="6" rtl="0" algn="ctr">
              <a:spcBef>
                <a:spcPts val="0"/>
              </a:spcBef>
              <a:spcAft>
                <a:spcPts val="0"/>
              </a:spcAft>
              <a:buClr>
                <a:schemeClr val="lt1"/>
              </a:buClr>
              <a:buSzPts val="3000"/>
              <a:buFont typeface="Roboto Slab Black"/>
              <a:buNone/>
              <a:defRPr sz="3000">
                <a:solidFill>
                  <a:schemeClr val="lt1"/>
                </a:solidFill>
                <a:latin typeface="Roboto Slab Black"/>
                <a:ea typeface="Roboto Slab Black"/>
                <a:cs typeface="Roboto Slab Black"/>
                <a:sym typeface="Roboto Slab Black"/>
              </a:defRPr>
            </a:lvl7pPr>
            <a:lvl8pPr lvl="7" rtl="0" algn="ctr">
              <a:spcBef>
                <a:spcPts val="0"/>
              </a:spcBef>
              <a:spcAft>
                <a:spcPts val="0"/>
              </a:spcAft>
              <a:buClr>
                <a:schemeClr val="lt1"/>
              </a:buClr>
              <a:buSzPts val="3000"/>
              <a:buFont typeface="Roboto Slab Black"/>
              <a:buNone/>
              <a:defRPr sz="3000">
                <a:solidFill>
                  <a:schemeClr val="lt1"/>
                </a:solidFill>
                <a:latin typeface="Roboto Slab Black"/>
                <a:ea typeface="Roboto Slab Black"/>
                <a:cs typeface="Roboto Slab Black"/>
                <a:sym typeface="Roboto Slab Black"/>
              </a:defRPr>
            </a:lvl8pPr>
            <a:lvl9pPr lvl="8" rtl="0" algn="ctr">
              <a:spcBef>
                <a:spcPts val="0"/>
              </a:spcBef>
              <a:spcAft>
                <a:spcPts val="0"/>
              </a:spcAft>
              <a:buClr>
                <a:schemeClr val="lt1"/>
              </a:buClr>
              <a:buSzPts val="3000"/>
              <a:buFont typeface="Roboto Slab Black"/>
              <a:buNone/>
              <a:defRPr sz="3000">
                <a:solidFill>
                  <a:schemeClr val="lt1"/>
                </a:solidFill>
                <a:latin typeface="Roboto Slab Black"/>
                <a:ea typeface="Roboto Slab Black"/>
                <a:cs typeface="Roboto Slab Black"/>
                <a:sym typeface="Roboto Slab Black"/>
              </a:defRPr>
            </a:lvl9pPr>
          </a:lstStyle>
          <a:p/>
        </p:txBody>
      </p:sp>
      <p:sp>
        <p:nvSpPr>
          <p:cNvPr id="37" name="Google Shape;37;p5"/>
          <p:cNvSpPr txBox="1"/>
          <p:nvPr>
            <p:ph idx="3" type="subTitle"/>
          </p:nvPr>
        </p:nvSpPr>
        <p:spPr>
          <a:xfrm>
            <a:off x="5288700" y="3032400"/>
            <a:ext cx="2325300" cy="54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38" name="Google Shape;38;p5"/>
          <p:cNvSpPr/>
          <p:nvPr/>
        </p:nvSpPr>
        <p:spPr>
          <a:xfrm>
            <a:off x="-70725" y="-81900"/>
            <a:ext cx="701700" cy="53073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F7DEB"/>
              </a:solidFill>
            </a:endParaRPr>
          </a:p>
        </p:txBody>
      </p:sp>
      <p:sp>
        <p:nvSpPr>
          <p:cNvPr id="39" name="Google Shape;39;p5"/>
          <p:cNvSpPr/>
          <p:nvPr/>
        </p:nvSpPr>
        <p:spPr>
          <a:xfrm>
            <a:off x="8513275" y="-81900"/>
            <a:ext cx="701700" cy="530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F7DEB"/>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rot="10800000">
            <a:off x="-9525" y="537250"/>
            <a:ext cx="685800" cy="3804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6"/>
          <p:cNvSpPr/>
          <p:nvPr/>
        </p:nvSpPr>
        <p:spPr>
          <a:xfrm rot="10800000">
            <a:off x="8467725" y="537250"/>
            <a:ext cx="685800" cy="3804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6"/>
          <p:cNvCxnSpPr/>
          <p:nvPr/>
        </p:nvCxnSpPr>
        <p:spPr>
          <a:xfrm flipH="1" rot="10800000">
            <a:off x="733650" y="767675"/>
            <a:ext cx="7676700" cy="29400"/>
          </a:xfrm>
          <a:prstGeom prst="straightConnector1">
            <a:avLst/>
          </a:prstGeom>
          <a:noFill/>
          <a:ln cap="flat" cmpd="sng" w="28575">
            <a:solidFill>
              <a:srgbClr val="7F7DEB"/>
            </a:solidFill>
            <a:prstDash val="dot"/>
            <a:round/>
            <a:headEnd len="med" w="med" type="none"/>
            <a:tailEnd len="med" w="med" type="none"/>
          </a:ln>
        </p:spPr>
      </p:cxnSp>
      <p:sp>
        <p:nvSpPr>
          <p:cNvPr id="44" name="Google Shape;44;p6"/>
          <p:cNvSpPr txBox="1"/>
          <p:nvPr>
            <p:ph type="title"/>
          </p:nvPr>
        </p:nvSpPr>
        <p:spPr>
          <a:xfrm>
            <a:off x="2626500" y="539500"/>
            <a:ext cx="3891000" cy="3759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3000"/>
              <a:buFont typeface="Roboto Slab Black"/>
              <a:buNone/>
              <a:defRPr sz="3000">
                <a:solidFill>
                  <a:schemeClr val="dk1"/>
                </a:solidFill>
                <a:highlight>
                  <a:srgbClr val="FFFFFF"/>
                </a:highlight>
                <a:latin typeface="Roboto Slab Black"/>
                <a:ea typeface="Roboto Slab Black"/>
                <a:cs typeface="Roboto Slab Black"/>
                <a:sym typeface="Roboto Slab Black"/>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5" name="Shape 45"/>
        <p:cNvGrpSpPr/>
        <p:nvPr/>
      </p:nvGrpSpPr>
      <p:grpSpPr>
        <a:xfrm>
          <a:off x="0" y="0"/>
          <a:ext cx="0" cy="0"/>
          <a:chOff x="0" y="0"/>
          <a:chExt cx="0" cy="0"/>
        </a:xfrm>
      </p:grpSpPr>
      <p:sp>
        <p:nvSpPr>
          <p:cNvPr id="46" name="Google Shape;46;p7"/>
          <p:cNvSpPr txBox="1"/>
          <p:nvPr>
            <p:ph type="title"/>
          </p:nvPr>
        </p:nvSpPr>
        <p:spPr>
          <a:xfrm>
            <a:off x="720000" y="461650"/>
            <a:ext cx="3160500" cy="4539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7" name="Google Shape;47;p7"/>
          <p:cNvSpPr txBox="1"/>
          <p:nvPr>
            <p:ph idx="1" type="subTitle"/>
          </p:nvPr>
        </p:nvSpPr>
        <p:spPr>
          <a:xfrm>
            <a:off x="721200" y="1579400"/>
            <a:ext cx="3213600" cy="184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8" name="Google Shape;48;p7"/>
          <p:cNvSpPr/>
          <p:nvPr/>
        </p:nvSpPr>
        <p:spPr>
          <a:xfrm rot="5400000">
            <a:off x="-2341800" y="2276700"/>
            <a:ext cx="5223300" cy="582900"/>
          </a:xfrm>
          <a:prstGeom prst="rect">
            <a:avLst/>
          </a:prstGeom>
          <a:solidFill>
            <a:srgbClr val="89DBCC">
              <a:alpha val="36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7"/>
          <p:cNvSpPr/>
          <p:nvPr/>
        </p:nvSpPr>
        <p:spPr>
          <a:xfrm rot="5400000">
            <a:off x="4638100" y="-70500"/>
            <a:ext cx="1623000" cy="16770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7"/>
          <p:cNvSpPr/>
          <p:nvPr/>
        </p:nvSpPr>
        <p:spPr>
          <a:xfrm rot="5400000">
            <a:off x="6976500" y="-600000"/>
            <a:ext cx="1623000" cy="2736000"/>
          </a:xfrm>
          <a:prstGeom prst="rect">
            <a:avLst/>
          </a:prstGeom>
          <a:solidFill>
            <a:srgbClr val="89DBCC">
              <a:alpha val="36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6600000" y="2615975"/>
            <a:ext cx="575400" cy="45606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7"/>
          <p:cNvSpPr/>
          <p:nvPr/>
        </p:nvSpPr>
        <p:spPr>
          <a:xfrm rot="5400000">
            <a:off x="5490450" y="821550"/>
            <a:ext cx="2771100" cy="4536000"/>
          </a:xfrm>
          <a:prstGeom prst="rect">
            <a:avLst/>
          </a:prstGeom>
          <a:solidFill>
            <a:srgbClr val="89DBCC">
              <a:alpha val="36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3" name="Shape 53"/>
        <p:cNvGrpSpPr/>
        <p:nvPr/>
      </p:nvGrpSpPr>
      <p:grpSpPr>
        <a:xfrm>
          <a:off x="0" y="0"/>
          <a:ext cx="0" cy="0"/>
          <a:chOff x="0" y="0"/>
          <a:chExt cx="0" cy="0"/>
        </a:xfrm>
      </p:grpSpPr>
      <p:sp>
        <p:nvSpPr>
          <p:cNvPr id="54" name="Google Shape;54;p8"/>
          <p:cNvSpPr txBox="1"/>
          <p:nvPr>
            <p:ph type="title"/>
          </p:nvPr>
        </p:nvSpPr>
        <p:spPr>
          <a:xfrm>
            <a:off x="1438275" y="720000"/>
            <a:ext cx="5019600" cy="37044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1"/>
              </a:buClr>
              <a:buSzPts val="6200"/>
              <a:buFont typeface="Roboto Slab Black"/>
              <a:buNone/>
              <a:defRPr sz="6200">
                <a:solidFill>
                  <a:schemeClr val="dk1"/>
                </a:solidFill>
                <a:latin typeface="Roboto Slab Black"/>
                <a:ea typeface="Roboto Slab Black"/>
                <a:cs typeface="Roboto Slab Black"/>
                <a:sym typeface="Roboto Slab Black"/>
              </a:defRPr>
            </a:lvl1pPr>
            <a:lvl2pPr lvl="1" rtl="0" algn="r">
              <a:spcBef>
                <a:spcPts val="0"/>
              </a:spcBef>
              <a:spcAft>
                <a:spcPts val="0"/>
              </a:spcAft>
              <a:buClr>
                <a:schemeClr val="dk1"/>
              </a:buClr>
              <a:buSzPts val="4800"/>
              <a:buNone/>
              <a:defRPr sz="4800">
                <a:solidFill>
                  <a:schemeClr val="dk1"/>
                </a:solidFill>
              </a:defRPr>
            </a:lvl2pPr>
            <a:lvl3pPr lvl="2" rtl="0" algn="r">
              <a:spcBef>
                <a:spcPts val="0"/>
              </a:spcBef>
              <a:spcAft>
                <a:spcPts val="0"/>
              </a:spcAft>
              <a:buClr>
                <a:schemeClr val="dk1"/>
              </a:buClr>
              <a:buSzPts val="4800"/>
              <a:buNone/>
              <a:defRPr sz="4800">
                <a:solidFill>
                  <a:schemeClr val="dk1"/>
                </a:solidFill>
              </a:defRPr>
            </a:lvl3pPr>
            <a:lvl4pPr lvl="3" rtl="0" algn="r">
              <a:spcBef>
                <a:spcPts val="0"/>
              </a:spcBef>
              <a:spcAft>
                <a:spcPts val="0"/>
              </a:spcAft>
              <a:buClr>
                <a:schemeClr val="dk1"/>
              </a:buClr>
              <a:buSzPts val="4800"/>
              <a:buNone/>
              <a:defRPr sz="4800">
                <a:solidFill>
                  <a:schemeClr val="dk1"/>
                </a:solidFill>
              </a:defRPr>
            </a:lvl4pPr>
            <a:lvl5pPr lvl="4" rtl="0" algn="r">
              <a:spcBef>
                <a:spcPts val="0"/>
              </a:spcBef>
              <a:spcAft>
                <a:spcPts val="0"/>
              </a:spcAft>
              <a:buClr>
                <a:schemeClr val="dk1"/>
              </a:buClr>
              <a:buSzPts val="4800"/>
              <a:buNone/>
              <a:defRPr sz="4800">
                <a:solidFill>
                  <a:schemeClr val="dk1"/>
                </a:solidFill>
              </a:defRPr>
            </a:lvl5pPr>
            <a:lvl6pPr lvl="5" rtl="0" algn="r">
              <a:spcBef>
                <a:spcPts val="0"/>
              </a:spcBef>
              <a:spcAft>
                <a:spcPts val="0"/>
              </a:spcAft>
              <a:buClr>
                <a:schemeClr val="dk1"/>
              </a:buClr>
              <a:buSzPts val="4800"/>
              <a:buNone/>
              <a:defRPr sz="4800">
                <a:solidFill>
                  <a:schemeClr val="dk1"/>
                </a:solidFill>
              </a:defRPr>
            </a:lvl6pPr>
            <a:lvl7pPr lvl="6" rtl="0" algn="r">
              <a:spcBef>
                <a:spcPts val="0"/>
              </a:spcBef>
              <a:spcAft>
                <a:spcPts val="0"/>
              </a:spcAft>
              <a:buClr>
                <a:schemeClr val="dk1"/>
              </a:buClr>
              <a:buSzPts val="4800"/>
              <a:buNone/>
              <a:defRPr sz="4800">
                <a:solidFill>
                  <a:schemeClr val="dk1"/>
                </a:solidFill>
              </a:defRPr>
            </a:lvl7pPr>
            <a:lvl8pPr lvl="7" rtl="0" algn="r">
              <a:spcBef>
                <a:spcPts val="0"/>
              </a:spcBef>
              <a:spcAft>
                <a:spcPts val="0"/>
              </a:spcAft>
              <a:buClr>
                <a:schemeClr val="dk1"/>
              </a:buClr>
              <a:buSzPts val="4800"/>
              <a:buNone/>
              <a:defRPr sz="4800">
                <a:solidFill>
                  <a:schemeClr val="dk1"/>
                </a:solidFill>
              </a:defRPr>
            </a:lvl8pPr>
            <a:lvl9pPr lvl="8" rtl="0" algn="r">
              <a:spcBef>
                <a:spcPts val="0"/>
              </a:spcBef>
              <a:spcAft>
                <a:spcPts val="0"/>
              </a:spcAft>
              <a:buClr>
                <a:schemeClr val="dk1"/>
              </a:buClr>
              <a:buSzPts val="4800"/>
              <a:buNone/>
              <a:defRPr sz="4800">
                <a:solidFill>
                  <a:schemeClr val="dk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5" name="Shape 55"/>
        <p:cNvGrpSpPr/>
        <p:nvPr/>
      </p:nvGrpSpPr>
      <p:grpSpPr>
        <a:xfrm>
          <a:off x="0" y="0"/>
          <a:ext cx="0" cy="0"/>
          <a:chOff x="0" y="0"/>
          <a:chExt cx="0" cy="0"/>
        </a:xfrm>
      </p:grpSpPr>
      <p:sp>
        <p:nvSpPr>
          <p:cNvPr id="56" name="Google Shape;56;p9"/>
          <p:cNvSpPr/>
          <p:nvPr/>
        </p:nvSpPr>
        <p:spPr>
          <a:xfrm>
            <a:off x="0" y="-43500"/>
            <a:ext cx="5005800" cy="4549800"/>
          </a:xfrm>
          <a:prstGeom prst="rect">
            <a:avLst/>
          </a:prstGeom>
          <a:solidFill>
            <a:srgbClr val="89DBCC">
              <a:alpha val="36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9"/>
          <p:cNvSpPr/>
          <p:nvPr/>
        </p:nvSpPr>
        <p:spPr>
          <a:xfrm rot="5400000">
            <a:off x="4316350" y="255750"/>
            <a:ext cx="533400" cy="92802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9"/>
          <p:cNvSpPr/>
          <p:nvPr/>
        </p:nvSpPr>
        <p:spPr>
          <a:xfrm rot="5400000">
            <a:off x="5418500" y="-342025"/>
            <a:ext cx="1448400" cy="20520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9"/>
          <p:cNvSpPr/>
          <p:nvPr/>
        </p:nvSpPr>
        <p:spPr>
          <a:xfrm rot="5400000">
            <a:off x="7497000" y="-261150"/>
            <a:ext cx="1448400" cy="1883700"/>
          </a:xfrm>
          <a:prstGeom prst="rect">
            <a:avLst/>
          </a:prstGeom>
          <a:solidFill>
            <a:srgbClr val="89DBCC">
              <a:alpha val="36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9"/>
          <p:cNvCxnSpPr/>
          <p:nvPr/>
        </p:nvCxnSpPr>
        <p:spPr>
          <a:xfrm>
            <a:off x="744350" y="4895850"/>
            <a:ext cx="7685100" cy="0"/>
          </a:xfrm>
          <a:prstGeom prst="straightConnector1">
            <a:avLst/>
          </a:prstGeom>
          <a:noFill/>
          <a:ln cap="flat" cmpd="sng" w="28575">
            <a:solidFill>
              <a:schemeClr val="lt1"/>
            </a:solidFill>
            <a:prstDash val="dot"/>
            <a:round/>
            <a:headEnd len="med" w="med" type="none"/>
            <a:tailEnd len="med" w="med" type="none"/>
          </a:ln>
        </p:spPr>
      </p:cxnSp>
      <p:sp>
        <p:nvSpPr>
          <p:cNvPr id="61" name="Google Shape;61;p9"/>
          <p:cNvSpPr txBox="1"/>
          <p:nvPr>
            <p:ph idx="1" type="subTitle"/>
          </p:nvPr>
        </p:nvSpPr>
        <p:spPr>
          <a:xfrm>
            <a:off x="1018025" y="1922863"/>
            <a:ext cx="2939700" cy="245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600"/>
              <a:buFont typeface="Roboto"/>
              <a:buNone/>
              <a:defRPr sz="1600">
                <a:solidFill>
                  <a:schemeClr val="dk1"/>
                </a:solidFill>
                <a:latin typeface="Roboto"/>
                <a:ea typeface="Roboto"/>
                <a:cs typeface="Roboto"/>
                <a:sym typeface="Roboto"/>
              </a:defRPr>
            </a:lvl1pPr>
            <a:lvl2pPr lvl="1" rtl="0">
              <a:lnSpc>
                <a:spcPct val="100000"/>
              </a:lnSpc>
              <a:spcBef>
                <a:spcPts val="0"/>
              </a:spcBef>
              <a:spcAft>
                <a:spcPts val="0"/>
              </a:spcAft>
              <a:buSzPts val="1500"/>
              <a:buFont typeface="Prompt"/>
              <a:buNone/>
              <a:defRPr sz="1500">
                <a:latin typeface="Prompt"/>
                <a:ea typeface="Prompt"/>
                <a:cs typeface="Prompt"/>
                <a:sym typeface="Prompt"/>
              </a:defRPr>
            </a:lvl2pPr>
            <a:lvl3pPr lvl="2" rtl="0">
              <a:lnSpc>
                <a:spcPct val="100000"/>
              </a:lnSpc>
              <a:spcBef>
                <a:spcPts val="0"/>
              </a:spcBef>
              <a:spcAft>
                <a:spcPts val="0"/>
              </a:spcAft>
              <a:buSzPts val="1500"/>
              <a:buFont typeface="Prompt"/>
              <a:buNone/>
              <a:defRPr sz="1500">
                <a:latin typeface="Prompt"/>
                <a:ea typeface="Prompt"/>
                <a:cs typeface="Prompt"/>
                <a:sym typeface="Prompt"/>
              </a:defRPr>
            </a:lvl3pPr>
            <a:lvl4pPr lvl="3" rtl="0">
              <a:lnSpc>
                <a:spcPct val="100000"/>
              </a:lnSpc>
              <a:spcBef>
                <a:spcPts val="0"/>
              </a:spcBef>
              <a:spcAft>
                <a:spcPts val="0"/>
              </a:spcAft>
              <a:buSzPts val="1500"/>
              <a:buFont typeface="Prompt"/>
              <a:buNone/>
              <a:defRPr sz="1500">
                <a:latin typeface="Prompt"/>
                <a:ea typeface="Prompt"/>
                <a:cs typeface="Prompt"/>
                <a:sym typeface="Prompt"/>
              </a:defRPr>
            </a:lvl4pPr>
            <a:lvl5pPr lvl="4" rtl="0">
              <a:lnSpc>
                <a:spcPct val="100000"/>
              </a:lnSpc>
              <a:spcBef>
                <a:spcPts val="0"/>
              </a:spcBef>
              <a:spcAft>
                <a:spcPts val="0"/>
              </a:spcAft>
              <a:buSzPts val="1500"/>
              <a:buFont typeface="Prompt"/>
              <a:buNone/>
              <a:defRPr sz="1500">
                <a:latin typeface="Prompt"/>
                <a:ea typeface="Prompt"/>
                <a:cs typeface="Prompt"/>
                <a:sym typeface="Prompt"/>
              </a:defRPr>
            </a:lvl5pPr>
            <a:lvl6pPr lvl="5" rtl="0">
              <a:lnSpc>
                <a:spcPct val="100000"/>
              </a:lnSpc>
              <a:spcBef>
                <a:spcPts val="0"/>
              </a:spcBef>
              <a:spcAft>
                <a:spcPts val="0"/>
              </a:spcAft>
              <a:buSzPts val="1500"/>
              <a:buFont typeface="Prompt"/>
              <a:buNone/>
              <a:defRPr sz="1500">
                <a:latin typeface="Prompt"/>
                <a:ea typeface="Prompt"/>
                <a:cs typeface="Prompt"/>
                <a:sym typeface="Prompt"/>
              </a:defRPr>
            </a:lvl6pPr>
            <a:lvl7pPr lvl="6" rtl="0">
              <a:lnSpc>
                <a:spcPct val="100000"/>
              </a:lnSpc>
              <a:spcBef>
                <a:spcPts val="0"/>
              </a:spcBef>
              <a:spcAft>
                <a:spcPts val="0"/>
              </a:spcAft>
              <a:buSzPts val="1500"/>
              <a:buFont typeface="Prompt"/>
              <a:buNone/>
              <a:defRPr sz="1500">
                <a:latin typeface="Prompt"/>
                <a:ea typeface="Prompt"/>
                <a:cs typeface="Prompt"/>
                <a:sym typeface="Prompt"/>
              </a:defRPr>
            </a:lvl7pPr>
            <a:lvl8pPr lvl="7" rtl="0">
              <a:lnSpc>
                <a:spcPct val="100000"/>
              </a:lnSpc>
              <a:spcBef>
                <a:spcPts val="0"/>
              </a:spcBef>
              <a:spcAft>
                <a:spcPts val="0"/>
              </a:spcAft>
              <a:buSzPts val="1500"/>
              <a:buFont typeface="Prompt"/>
              <a:buNone/>
              <a:defRPr sz="1500">
                <a:latin typeface="Prompt"/>
                <a:ea typeface="Prompt"/>
                <a:cs typeface="Prompt"/>
                <a:sym typeface="Prompt"/>
              </a:defRPr>
            </a:lvl8pPr>
            <a:lvl9pPr lvl="8" rtl="0">
              <a:lnSpc>
                <a:spcPct val="100000"/>
              </a:lnSpc>
              <a:spcBef>
                <a:spcPts val="0"/>
              </a:spcBef>
              <a:spcAft>
                <a:spcPts val="0"/>
              </a:spcAft>
              <a:buSzPts val="1500"/>
              <a:buFont typeface="Prompt"/>
              <a:buNone/>
              <a:defRPr sz="1500">
                <a:latin typeface="Prompt"/>
                <a:ea typeface="Prompt"/>
                <a:cs typeface="Prompt"/>
                <a:sym typeface="Prompt"/>
              </a:defRPr>
            </a:lvl9pPr>
          </a:lstStyle>
          <a:p/>
        </p:txBody>
      </p:sp>
      <p:sp>
        <p:nvSpPr>
          <p:cNvPr id="62" name="Google Shape;62;p9"/>
          <p:cNvSpPr txBox="1"/>
          <p:nvPr>
            <p:ph type="title"/>
          </p:nvPr>
        </p:nvSpPr>
        <p:spPr>
          <a:xfrm>
            <a:off x="1018025" y="866775"/>
            <a:ext cx="2520000" cy="760200"/>
          </a:xfrm>
          <a:prstGeom prst="rect">
            <a:avLst/>
          </a:prstGeom>
        </p:spPr>
        <p:txBody>
          <a:bodyPr anchorCtr="0" anchor="ctr" bIns="0" lIns="91425" spcFirstLastPara="1" rIns="0" wrap="square" tIns="0">
            <a:noAutofit/>
          </a:bodyPr>
          <a:lstStyle>
            <a:lvl1pPr lvl="0" rtl="0">
              <a:spcBef>
                <a:spcPts val="0"/>
              </a:spcBef>
              <a:spcAft>
                <a:spcPts val="0"/>
              </a:spcAft>
              <a:buClr>
                <a:schemeClr val="dk1"/>
              </a:buClr>
              <a:buSzPts val="4000"/>
              <a:buFont typeface="Roboto Slab ExtraBold"/>
              <a:buNone/>
              <a:defRPr sz="4000">
                <a:solidFill>
                  <a:schemeClr val="dk1"/>
                </a:solidFill>
                <a:latin typeface="Roboto Slab ExtraBold"/>
                <a:ea typeface="Roboto Slab ExtraBold"/>
                <a:cs typeface="Roboto Slab ExtraBold"/>
                <a:sym typeface="Roboto Slab ExtraBold"/>
              </a:defRPr>
            </a:lvl1pPr>
            <a:lvl2pPr lvl="1" rtl="0">
              <a:spcBef>
                <a:spcPts val="0"/>
              </a:spcBef>
              <a:spcAft>
                <a:spcPts val="0"/>
              </a:spcAft>
              <a:buSzPts val="3800"/>
              <a:buNone/>
              <a:defRPr sz="3800"/>
            </a:lvl2pPr>
            <a:lvl3pPr lvl="2" rtl="0">
              <a:spcBef>
                <a:spcPts val="0"/>
              </a:spcBef>
              <a:spcAft>
                <a:spcPts val="0"/>
              </a:spcAft>
              <a:buSzPts val="3800"/>
              <a:buNone/>
              <a:defRPr sz="3800"/>
            </a:lvl3pPr>
            <a:lvl4pPr lvl="3" rtl="0">
              <a:spcBef>
                <a:spcPts val="0"/>
              </a:spcBef>
              <a:spcAft>
                <a:spcPts val="0"/>
              </a:spcAft>
              <a:buSzPts val="3800"/>
              <a:buNone/>
              <a:defRPr sz="3800"/>
            </a:lvl4pPr>
            <a:lvl5pPr lvl="4" rtl="0">
              <a:spcBef>
                <a:spcPts val="0"/>
              </a:spcBef>
              <a:spcAft>
                <a:spcPts val="0"/>
              </a:spcAft>
              <a:buSzPts val="3800"/>
              <a:buNone/>
              <a:defRPr sz="3800"/>
            </a:lvl5pPr>
            <a:lvl6pPr lvl="5" rtl="0">
              <a:spcBef>
                <a:spcPts val="0"/>
              </a:spcBef>
              <a:spcAft>
                <a:spcPts val="0"/>
              </a:spcAft>
              <a:buSzPts val="3800"/>
              <a:buNone/>
              <a:defRPr sz="3800"/>
            </a:lvl6pPr>
            <a:lvl7pPr lvl="6" rtl="0">
              <a:spcBef>
                <a:spcPts val="0"/>
              </a:spcBef>
              <a:spcAft>
                <a:spcPts val="0"/>
              </a:spcAft>
              <a:buSzPts val="3800"/>
              <a:buNone/>
              <a:defRPr sz="3800"/>
            </a:lvl7pPr>
            <a:lvl8pPr lvl="7" rtl="0">
              <a:spcBef>
                <a:spcPts val="0"/>
              </a:spcBef>
              <a:spcAft>
                <a:spcPts val="0"/>
              </a:spcAft>
              <a:buSzPts val="3800"/>
              <a:buNone/>
              <a:defRPr sz="3800"/>
            </a:lvl8pPr>
            <a:lvl9pPr lvl="8" rtl="0">
              <a:spcBef>
                <a:spcPts val="0"/>
              </a:spcBef>
              <a:spcAft>
                <a:spcPts val="0"/>
              </a:spcAft>
              <a:buSzPts val="3800"/>
              <a:buNone/>
              <a:defRPr sz="3800"/>
            </a:lvl9pPr>
          </a:lstStyle>
          <a:p/>
        </p:txBody>
      </p:sp>
    </p:spTree>
  </p:cSld>
  <p:clrMapOvr>
    <a:masterClrMapping/>
  </p:clrMapOvr>
  <p:extLst>
    <p:ext uri="{DCECCB84-F9BA-43D5-87BE-67443E8EF086}">
      <p15:sldGuideLst>
        <p15:guide id="1" pos="449">
          <p15:clr>
            <a:srgbClr val="FA7B17"/>
          </p15:clr>
        </p15:guide>
        <p15:guide id="2" orient="horz" pos="340">
          <p15:clr>
            <a:srgbClr val="FA7B17"/>
          </p15:clr>
        </p15:guide>
        <p15:guide id="3" orient="horz" pos="2903">
          <p15:clr>
            <a:srgbClr val="FA7B17"/>
          </p15:clr>
        </p15:guide>
        <p15:guide id="4" pos="5311">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3" name="Shape 63"/>
        <p:cNvGrpSpPr/>
        <p:nvPr/>
      </p:nvGrpSpPr>
      <p:grpSpPr>
        <a:xfrm>
          <a:off x="0" y="0"/>
          <a:ext cx="0" cy="0"/>
          <a:chOff x="0" y="0"/>
          <a:chExt cx="0" cy="0"/>
        </a:xfrm>
      </p:grpSpPr>
      <p:sp>
        <p:nvSpPr>
          <p:cNvPr id="64" name="Google Shape;64;p10"/>
          <p:cNvSpPr/>
          <p:nvPr/>
        </p:nvSpPr>
        <p:spPr>
          <a:xfrm rot="10800000">
            <a:off x="-8875" y="2194500"/>
            <a:ext cx="4596600" cy="176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0"/>
          <p:cNvSpPr/>
          <p:nvPr/>
        </p:nvSpPr>
        <p:spPr>
          <a:xfrm rot="10800000">
            <a:off x="-8875" y="2194500"/>
            <a:ext cx="4596600" cy="17667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0"/>
          <p:cNvSpPr txBox="1"/>
          <p:nvPr>
            <p:ph type="title"/>
          </p:nvPr>
        </p:nvSpPr>
        <p:spPr>
          <a:xfrm>
            <a:off x="720000" y="2194350"/>
            <a:ext cx="3625200" cy="17667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3000"/>
              <a:buFont typeface="Roboto Slab"/>
              <a:buNone/>
              <a:defRPr b="1" sz="3000">
                <a:solidFill>
                  <a:schemeClr val="lt1"/>
                </a:solidFill>
                <a:latin typeface="Roboto Slab"/>
                <a:ea typeface="Roboto Slab"/>
                <a:cs typeface="Roboto Slab"/>
                <a:sym typeface="Roboto Slab"/>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33400"/>
            <a:ext cx="7711200" cy="484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800"/>
              <a:buFont typeface="Roboto Slab Black"/>
              <a:buNone/>
              <a:defRPr sz="2800">
                <a:solidFill>
                  <a:schemeClr val="dk1"/>
                </a:solidFill>
                <a:latin typeface="Roboto Slab Black"/>
                <a:ea typeface="Roboto Slab Black"/>
                <a:cs typeface="Roboto Slab Black"/>
                <a:sym typeface="Roboto Slab Black"/>
              </a:defRPr>
            </a:lvl1pPr>
            <a:lvl2pPr lvl="1" rtl="0">
              <a:spcBef>
                <a:spcPts val="0"/>
              </a:spcBef>
              <a:spcAft>
                <a:spcPts val="0"/>
              </a:spcAft>
              <a:buClr>
                <a:srgbClr val="CF5E5E"/>
              </a:buClr>
              <a:buSzPts val="2800"/>
              <a:buFont typeface="Prompt Black"/>
              <a:buNone/>
              <a:defRPr sz="2800">
                <a:solidFill>
                  <a:srgbClr val="CF5E5E"/>
                </a:solidFill>
                <a:latin typeface="Prompt Black"/>
                <a:ea typeface="Prompt Black"/>
                <a:cs typeface="Prompt Black"/>
                <a:sym typeface="Prompt Black"/>
              </a:defRPr>
            </a:lvl2pPr>
            <a:lvl3pPr lvl="2" rtl="0">
              <a:spcBef>
                <a:spcPts val="0"/>
              </a:spcBef>
              <a:spcAft>
                <a:spcPts val="0"/>
              </a:spcAft>
              <a:buClr>
                <a:srgbClr val="CF5E5E"/>
              </a:buClr>
              <a:buSzPts val="2800"/>
              <a:buFont typeface="Prompt Black"/>
              <a:buNone/>
              <a:defRPr sz="2800">
                <a:solidFill>
                  <a:srgbClr val="CF5E5E"/>
                </a:solidFill>
                <a:latin typeface="Prompt Black"/>
                <a:ea typeface="Prompt Black"/>
                <a:cs typeface="Prompt Black"/>
                <a:sym typeface="Prompt Black"/>
              </a:defRPr>
            </a:lvl3pPr>
            <a:lvl4pPr lvl="3" rtl="0">
              <a:spcBef>
                <a:spcPts val="0"/>
              </a:spcBef>
              <a:spcAft>
                <a:spcPts val="0"/>
              </a:spcAft>
              <a:buClr>
                <a:srgbClr val="CF5E5E"/>
              </a:buClr>
              <a:buSzPts val="2800"/>
              <a:buFont typeface="Prompt Black"/>
              <a:buNone/>
              <a:defRPr sz="2800">
                <a:solidFill>
                  <a:srgbClr val="CF5E5E"/>
                </a:solidFill>
                <a:latin typeface="Prompt Black"/>
                <a:ea typeface="Prompt Black"/>
                <a:cs typeface="Prompt Black"/>
                <a:sym typeface="Prompt Black"/>
              </a:defRPr>
            </a:lvl4pPr>
            <a:lvl5pPr lvl="4" rtl="0">
              <a:spcBef>
                <a:spcPts val="0"/>
              </a:spcBef>
              <a:spcAft>
                <a:spcPts val="0"/>
              </a:spcAft>
              <a:buClr>
                <a:srgbClr val="CF5E5E"/>
              </a:buClr>
              <a:buSzPts val="2800"/>
              <a:buFont typeface="Prompt Black"/>
              <a:buNone/>
              <a:defRPr sz="2800">
                <a:solidFill>
                  <a:srgbClr val="CF5E5E"/>
                </a:solidFill>
                <a:latin typeface="Prompt Black"/>
                <a:ea typeface="Prompt Black"/>
                <a:cs typeface="Prompt Black"/>
                <a:sym typeface="Prompt Black"/>
              </a:defRPr>
            </a:lvl5pPr>
            <a:lvl6pPr lvl="5" rtl="0">
              <a:spcBef>
                <a:spcPts val="0"/>
              </a:spcBef>
              <a:spcAft>
                <a:spcPts val="0"/>
              </a:spcAft>
              <a:buClr>
                <a:srgbClr val="CF5E5E"/>
              </a:buClr>
              <a:buSzPts val="2800"/>
              <a:buFont typeface="Prompt Black"/>
              <a:buNone/>
              <a:defRPr sz="2800">
                <a:solidFill>
                  <a:srgbClr val="CF5E5E"/>
                </a:solidFill>
                <a:latin typeface="Prompt Black"/>
                <a:ea typeface="Prompt Black"/>
                <a:cs typeface="Prompt Black"/>
                <a:sym typeface="Prompt Black"/>
              </a:defRPr>
            </a:lvl6pPr>
            <a:lvl7pPr lvl="6" rtl="0">
              <a:spcBef>
                <a:spcPts val="0"/>
              </a:spcBef>
              <a:spcAft>
                <a:spcPts val="0"/>
              </a:spcAft>
              <a:buClr>
                <a:srgbClr val="CF5E5E"/>
              </a:buClr>
              <a:buSzPts val="2800"/>
              <a:buFont typeface="Prompt Black"/>
              <a:buNone/>
              <a:defRPr sz="2800">
                <a:solidFill>
                  <a:srgbClr val="CF5E5E"/>
                </a:solidFill>
                <a:latin typeface="Prompt Black"/>
                <a:ea typeface="Prompt Black"/>
                <a:cs typeface="Prompt Black"/>
                <a:sym typeface="Prompt Black"/>
              </a:defRPr>
            </a:lvl7pPr>
            <a:lvl8pPr lvl="7" rtl="0">
              <a:spcBef>
                <a:spcPts val="0"/>
              </a:spcBef>
              <a:spcAft>
                <a:spcPts val="0"/>
              </a:spcAft>
              <a:buClr>
                <a:srgbClr val="CF5E5E"/>
              </a:buClr>
              <a:buSzPts val="2800"/>
              <a:buFont typeface="Prompt Black"/>
              <a:buNone/>
              <a:defRPr sz="2800">
                <a:solidFill>
                  <a:srgbClr val="CF5E5E"/>
                </a:solidFill>
                <a:latin typeface="Prompt Black"/>
                <a:ea typeface="Prompt Black"/>
                <a:cs typeface="Prompt Black"/>
                <a:sym typeface="Prompt Black"/>
              </a:defRPr>
            </a:lvl8pPr>
            <a:lvl9pPr lvl="8" rtl="0">
              <a:spcBef>
                <a:spcPts val="0"/>
              </a:spcBef>
              <a:spcAft>
                <a:spcPts val="0"/>
              </a:spcAft>
              <a:buClr>
                <a:srgbClr val="CF5E5E"/>
              </a:buClr>
              <a:buSzPts val="2800"/>
              <a:buFont typeface="Prompt Black"/>
              <a:buNone/>
              <a:defRPr sz="2800">
                <a:solidFill>
                  <a:srgbClr val="CF5E5E"/>
                </a:solidFill>
                <a:latin typeface="Prompt Black"/>
                <a:ea typeface="Prompt Black"/>
                <a:cs typeface="Prompt Black"/>
                <a:sym typeface="Prompt Black"/>
              </a:defRPr>
            </a:lvl9pPr>
          </a:lstStyle>
          <a:p/>
        </p:txBody>
      </p:sp>
      <p:sp>
        <p:nvSpPr>
          <p:cNvPr id="7" name="Google Shape;7;p1"/>
          <p:cNvSpPr txBox="1"/>
          <p:nvPr>
            <p:ph idx="1" type="body"/>
          </p:nvPr>
        </p:nvSpPr>
        <p:spPr>
          <a:xfrm>
            <a:off x="720000" y="1152475"/>
            <a:ext cx="7711200" cy="34560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indent="-317500" lvl="1" marL="914400" rtl="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rtl="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rtl="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rtl="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rtl="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rtl="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rtl="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rtl="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2.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2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drive.google.com/file/d/1_ps9zi6bAUUT2pMRsgRJlQCfkveUBZXq/view?usp=drive_link"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121">
            <a:alpha val="0"/>
          </a:srgbClr>
        </a:solidFill>
      </p:bgPr>
    </p:bg>
    <p:spTree>
      <p:nvGrpSpPr>
        <p:cNvPr id="199" name="Shape 199"/>
        <p:cNvGrpSpPr/>
        <p:nvPr/>
      </p:nvGrpSpPr>
      <p:grpSpPr>
        <a:xfrm>
          <a:off x="0" y="0"/>
          <a:ext cx="0" cy="0"/>
          <a:chOff x="0" y="0"/>
          <a:chExt cx="0" cy="0"/>
        </a:xfrm>
      </p:grpSpPr>
      <p:pic>
        <p:nvPicPr>
          <p:cNvPr id="200" name="Google Shape;200;p26"/>
          <p:cNvPicPr preferRelativeResize="0"/>
          <p:nvPr/>
        </p:nvPicPr>
        <p:blipFill rotWithShape="1">
          <a:blip r:embed="rId3">
            <a:alphaModFix/>
          </a:blip>
          <a:srcRect b="16067" l="23718" r="17208" t="9445"/>
          <a:stretch/>
        </p:blipFill>
        <p:spPr>
          <a:xfrm>
            <a:off x="4773375" y="981000"/>
            <a:ext cx="3291843" cy="2769478"/>
          </a:xfrm>
          <a:prstGeom prst="rect">
            <a:avLst/>
          </a:prstGeom>
          <a:noFill/>
          <a:ln>
            <a:noFill/>
          </a:ln>
        </p:spPr>
      </p:pic>
      <p:sp>
        <p:nvSpPr>
          <p:cNvPr id="201" name="Google Shape;201;p26"/>
          <p:cNvSpPr txBox="1"/>
          <p:nvPr>
            <p:ph type="ctrTitle"/>
          </p:nvPr>
        </p:nvSpPr>
        <p:spPr>
          <a:xfrm>
            <a:off x="713225" y="981000"/>
            <a:ext cx="4187400" cy="2506200"/>
          </a:xfrm>
          <a:prstGeom prst="rect">
            <a:avLst/>
          </a:prstGeom>
        </p:spPr>
        <p:txBody>
          <a:bodyPr anchorCtr="0" anchor="ctr" bIns="91425" lIns="91425" spcFirstLastPara="1" rIns="91425" wrap="square" tIns="91425">
            <a:noAutofit/>
          </a:bodyPr>
          <a:lstStyle/>
          <a:p>
            <a:pPr indent="0" lvl="0" marL="0" rtl="0" algn="l">
              <a:spcBef>
                <a:spcPts val="1000"/>
              </a:spcBef>
              <a:spcAft>
                <a:spcPts val="0"/>
              </a:spcAft>
              <a:buNone/>
            </a:pPr>
            <a:r>
              <a:rPr lang="en"/>
              <a:t>UK Train Rides Analysis</a:t>
            </a:r>
            <a:endParaRPr>
              <a:solidFill>
                <a:schemeClr val="dk1"/>
              </a:solidFill>
              <a:latin typeface="Roboto Slab Black"/>
              <a:ea typeface="Roboto Slab Black"/>
              <a:cs typeface="Roboto Slab Black"/>
              <a:sym typeface="Roboto Slab Black"/>
            </a:endParaRPr>
          </a:p>
        </p:txBody>
      </p:sp>
      <p:cxnSp>
        <p:nvCxnSpPr>
          <p:cNvPr id="202" name="Google Shape;202;p26"/>
          <p:cNvCxnSpPr/>
          <p:nvPr/>
        </p:nvCxnSpPr>
        <p:spPr>
          <a:xfrm>
            <a:off x="881075" y="4510100"/>
            <a:ext cx="6604500" cy="13500"/>
          </a:xfrm>
          <a:prstGeom prst="straightConnector1">
            <a:avLst/>
          </a:prstGeom>
          <a:noFill/>
          <a:ln cap="flat" cmpd="sng" w="28575">
            <a:solidFill>
              <a:schemeClr val="lt1"/>
            </a:solidFill>
            <a:prstDash val="dot"/>
            <a:round/>
            <a:headEnd len="med" w="med" type="none"/>
            <a:tailEnd len="med" w="med" type="none"/>
          </a:ln>
        </p:spPr>
      </p:cxnSp>
      <p:cxnSp>
        <p:nvCxnSpPr>
          <p:cNvPr id="203" name="Google Shape;203;p26"/>
          <p:cNvCxnSpPr/>
          <p:nvPr/>
        </p:nvCxnSpPr>
        <p:spPr>
          <a:xfrm>
            <a:off x="6058575" y="428400"/>
            <a:ext cx="4081500" cy="0"/>
          </a:xfrm>
          <a:prstGeom prst="straightConnector1">
            <a:avLst/>
          </a:prstGeom>
          <a:noFill/>
          <a:ln cap="flat" cmpd="sng" w="28575">
            <a:solidFill>
              <a:schemeClr val="lt1"/>
            </a:solidFill>
            <a:prstDash val="dot"/>
            <a:round/>
            <a:headEnd len="med" w="med" type="none"/>
            <a:tailEnd len="med" w="med" type="none"/>
          </a:ln>
        </p:spPr>
      </p:cxnSp>
      <p:sp>
        <p:nvSpPr>
          <p:cNvPr id="204" name="Google Shape;204;p26"/>
          <p:cNvSpPr/>
          <p:nvPr/>
        </p:nvSpPr>
        <p:spPr>
          <a:xfrm>
            <a:off x="713225" y="4356950"/>
            <a:ext cx="307800" cy="3078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 name="Google Shape;205;p26"/>
          <p:cNvGrpSpPr/>
          <p:nvPr/>
        </p:nvGrpSpPr>
        <p:grpSpPr>
          <a:xfrm>
            <a:off x="5110142" y="244768"/>
            <a:ext cx="367261" cy="367261"/>
            <a:chOff x="-65145700" y="3727425"/>
            <a:chExt cx="317425" cy="317425"/>
          </a:xfrm>
        </p:grpSpPr>
        <p:sp>
          <p:nvSpPr>
            <p:cNvPr id="206" name="Google Shape;206;p26"/>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6"/>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5"/>
          <p:cNvSpPr txBox="1"/>
          <p:nvPr/>
        </p:nvSpPr>
        <p:spPr>
          <a:xfrm>
            <a:off x="439625" y="341925"/>
            <a:ext cx="3761100" cy="62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dk1"/>
                </a:solidFill>
                <a:latin typeface="Roboto Slab Black"/>
                <a:ea typeface="Roboto Slab Black"/>
                <a:cs typeface="Roboto Slab Black"/>
                <a:sym typeface="Roboto Slab Black"/>
              </a:rPr>
              <a:t>Semantic Model</a:t>
            </a:r>
            <a:endParaRPr sz="1000">
              <a:solidFill>
                <a:schemeClr val="dk1"/>
              </a:solidFill>
              <a:latin typeface="Roboto"/>
              <a:ea typeface="Roboto"/>
              <a:cs typeface="Roboto"/>
              <a:sym typeface="Roboto"/>
            </a:endParaRPr>
          </a:p>
        </p:txBody>
      </p:sp>
      <p:pic>
        <p:nvPicPr>
          <p:cNvPr id="327" name="Google Shape;327;p35"/>
          <p:cNvPicPr preferRelativeResize="0"/>
          <p:nvPr/>
        </p:nvPicPr>
        <p:blipFill>
          <a:blip r:embed="rId3">
            <a:alphaModFix/>
          </a:blip>
          <a:stretch>
            <a:fillRect/>
          </a:stretch>
        </p:blipFill>
        <p:spPr>
          <a:xfrm>
            <a:off x="1486813" y="1023275"/>
            <a:ext cx="6170374" cy="35090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6"/>
          <p:cNvSpPr txBox="1"/>
          <p:nvPr>
            <p:ph type="title"/>
          </p:nvPr>
        </p:nvSpPr>
        <p:spPr>
          <a:xfrm>
            <a:off x="2626500" y="539500"/>
            <a:ext cx="3891000" cy="37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Railway Fact Table</a:t>
            </a:r>
            <a:endParaRPr/>
          </a:p>
        </p:txBody>
      </p:sp>
      <p:sp>
        <p:nvSpPr>
          <p:cNvPr id="333" name="Google Shape;333;p36"/>
          <p:cNvSpPr txBox="1"/>
          <p:nvPr/>
        </p:nvSpPr>
        <p:spPr>
          <a:xfrm>
            <a:off x="763500" y="1624025"/>
            <a:ext cx="7812900" cy="3025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Char char="●"/>
            </a:pPr>
            <a:r>
              <a:rPr lang="en" sz="1200">
                <a:solidFill>
                  <a:schemeClr val="dk1"/>
                </a:solidFill>
              </a:rPr>
              <a:t>Transaction ID</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Journey ID (Foreign key for journey)</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Date of Purchase (Foreign key for date)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Time of Purchase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Purchase Type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Payment Method</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Ticket Class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Ticket Type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Price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Discount Percentage (added using M Language)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Railcard</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Refund Request</a:t>
            </a:r>
            <a:endParaRPr sz="1150">
              <a:solidFill>
                <a:srgbClr val="4B5563"/>
              </a:solidFill>
              <a:highlight>
                <a:srgbClr val="FFFFFF"/>
              </a:highlight>
              <a:latin typeface="Montserrat"/>
              <a:ea typeface="Montserrat"/>
              <a:cs typeface="Montserrat"/>
              <a:sym typeface="Montserrat"/>
            </a:endParaRPr>
          </a:p>
        </p:txBody>
      </p:sp>
      <p:sp>
        <p:nvSpPr>
          <p:cNvPr id="334" name="Google Shape;334;p36"/>
          <p:cNvSpPr txBox="1"/>
          <p:nvPr/>
        </p:nvSpPr>
        <p:spPr>
          <a:xfrm>
            <a:off x="671650" y="1184525"/>
            <a:ext cx="2979600" cy="3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1"/>
                </a:solidFill>
                <a:highlight>
                  <a:srgbClr val="FFFFFF"/>
                </a:highlight>
                <a:latin typeface="Roboto"/>
                <a:ea typeface="Roboto"/>
                <a:cs typeface="Roboto"/>
                <a:sym typeface="Roboto"/>
              </a:rPr>
              <a:t>Columns</a:t>
            </a:r>
            <a:endParaRPr b="1" sz="1700">
              <a:solidFill>
                <a:schemeClr val="dk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7"/>
          <p:cNvSpPr txBox="1"/>
          <p:nvPr>
            <p:ph type="title"/>
          </p:nvPr>
        </p:nvSpPr>
        <p:spPr>
          <a:xfrm>
            <a:off x="3240150" y="539500"/>
            <a:ext cx="2663700" cy="37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Dimensions</a:t>
            </a:r>
            <a:endParaRPr/>
          </a:p>
        </p:txBody>
      </p:sp>
      <p:sp>
        <p:nvSpPr>
          <p:cNvPr id="340" name="Google Shape;340;p37"/>
          <p:cNvSpPr txBox="1"/>
          <p:nvPr/>
        </p:nvSpPr>
        <p:spPr>
          <a:xfrm>
            <a:off x="722225" y="1319813"/>
            <a:ext cx="3622200" cy="16365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Journey ID (Primary key for journey)</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Route ID (Foreign key for route)</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Date of Journey (Foreign key for date)</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Departure Station</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Departure Time</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Arrival Destination</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Arrival Time</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Actual Arrival Time</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Journey Status</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Reason for Delay</a:t>
            </a:r>
            <a:endParaRPr sz="1200">
              <a:solidFill>
                <a:schemeClr val="dk1"/>
              </a:solidFill>
              <a:latin typeface="Roboto"/>
              <a:ea typeface="Roboto"/>
              <a:cs typeface="Roboto"/>
              <a:sym typeface="Roboto"/>
            </a:endParaRPr>
          </a:p>
        </p:txBody>
      </p:sp>
      <p:sp>
        <p:nvSpPr>
          <p:cNvPr id="341" name="Google Shape;341;p37"/>
          <p:cNvSpPr txBox="1"/>
          <p:nvPr/>
        </p:nvSpPr>
        <p:spPr>
          <a:xfrm>
            <a:off x="671650" y="915400"/>
            <a:ext cx="2979600" cy="3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1"/>
                </a:solidFill>
                <a:highlight>
                  <a:srgbClr val="FFFFFF"/>
                </a:highlight>
                <a:latin typeface="Roboto"/>
                <a:ea typeface="Roboto"/>
                <a:cs typeface="Roboto"/>
                <a:sym typeface="Roboto"/>
              </a:rPr>
              <a:t>Journey Dim </a:t>
            </a:r>
            <a:r>
              <a:rPr b="1" lang="en" sz="1700">
                <a:solidFill>
                  <a:schemeClr val="dk1"/>
                </a:solidFill>
                <a:highlight>
                  <a:srgbClr val="FFFFFF"/>
                </a:highlight>
                <a:latin typeface="Roboto"/>
                <a:ea typeface="Roboto"/>
                <a:cs typeface="Roboto"/>
                <a:sym typeface="Roboto"/>
              </a:rPr>
              <a:t>Columns</a:t>
            </a:r>
            <a:endParaRPr b="1" sz="1700">
              <a:solidFill>
                <a:schemeClr val="dk1"/>
              </a:solidFill>
              <a:latin typeface="Roboto"/>
              <a:ea typeface="Roboto"/>
              <a:cs typeface="Roboto"/>
              <a:sym typeface="Roboto"/>
            </a:endParaRPr>
          </a:p>
        </p:txBody>
      </p:sp>
      <p:sp>
        <p:nvSpPr>
          <p:cNvPr id="342" name="Google Shape;342;p37"/>
          <p:cNvSpPr txBox="1"/>
          <p:nvPr/>
        </p:nvSpPr>
        <p:spPr>
          <a:xfrm>
            <a:off x="4853875" y="1319825"/>
            <a:ext cx="3622200" cy="10917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Route ID (Primary key for route)</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Departure Destination (Foreign key for station)</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Arrival Destination (Foreign key for station)</a:t>
            </a:r>
            <a:endParaRPr sz="1200">
              <a:solidFill>
                <a:schemeClr val="dk1"/>
              </a:solidFill>
              <a:latin typeface="Roboto"/>
              <a:ea typeface="Roboto"/>
              <a:cs typeface="Roboto"/>
              <a:sym typeface="Roboto"/>
            </a:endParaRPr>
          </a:p>
        </p:txBody>
      </p:sp>
      <p:sp>
        <p:nvSpPr>
          <p:cNvPr id="343" name="Google Shape;343;p37"/>
          <p:cNvSpPr txBox="1"/>
          <p:nvPr/>
        </p:nvSpPr>
        <p:spPr>
          <a:xfrm>
            <a:off x="4853875" y="943925"/>
            <a:ext cx="2979600" cy="3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1"/>
                </a:solidFill>
                <a:highlight>
                  <a:srgbClr val="FFFFFF"/>
                </a:highlight>
                <a:latin typeface="Roboto"/>
                <a:ea typeface="Roboto"/>
                <a:cs typeface="Roboto"/>
                <a:sym typeface="Roboto"/>
              </a:rPr>
              <a:t>Route</a:t>
            </a:r>
            <a:r>
              <a:rPr b="1" lang="en" sz="1700">
                <a:solidFill>
                  <a:schemeClr val="dk1"/>
                </a:solidFill>
                <a:highlight>
                  <a:srgbClr val="FFFFFF"/>
                </a:highlight>
                <a:latin typeface="Roboto"/>
                <a:ea typeface="Roboto"/>
                <a:cs typeface="Roboto"/>
                <a:sym typeface="Roboto"/>
              </a:rPr>
              <a:t> Dim Columns</a:t>
            </a:r>
            <a:endParaRPr b="1" sz="1700">
              <a:solidFill>
                <a:schemeClr val="dk1"/>
              </a:solidFill>
              <a:latin typeface="Roboto"/>
              <a:ea typeface="Roboto"/>
              <a:cs typeface="Roboto"/>
              <a:sym typeface="Roboto"/>
            </a:endParaRPr>
          </a:p>
        </p:txBody>
      </p:sp>
      <p:sp>
        <p:nvSpPr>
          <p:cNvPr id="344" name="Google Shape;344;p37"/>
          <p:cNvSpPr txBox="1"/>
          <p:nvPr/>
        </p:nvSpPr>
        <p:spPr>
          <a:xfrm>
            <a:off x="4853875" y="3572825"/>
            <a:ext cx="3622200" cy="7098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sz="1100">
                <a:solidFill>
                  <a:schemeClr val="dk1"/>
                </a:solidFill>
              </a:rPr>
              <a:t>Station Name </a:t>
            </a:r>
            <a:r>
              <a:rPr lang="en" sz="1100">
                <a:solidFill>
                  <a:schemeClr val="dk1"/>
                </a:solidFill>
              </a:rPr>
              <a:t>(Primary key for station)</a:t>
            </a:r>
            <a:endParaRPr sz="1200">
              <a:solidFill>
                <a:schemeClr val="dk1"/>
              </a:solidFill>
              <a:latin typeface="Roboto"/>
              <a:ea typeface="Roboto"/>
              <a:cs typeface="Roboto"/>
              <a:sym typeface="Roboto"/>
            </a:endParaRPr>
          </a:p>
        </p:txBody>
      </p:sp>
      <p:sp>
        <p:nvSpPr>
          <p:cNvPr id="345" name="Google Shape;345;p37"/>
          <p:cNvSpPr txBox="1"/>
          <p:nvPr/>
        </p:nvSpPr>
        <p:spPr>
          <a:xfrm>
            <a:off x="4853875" y="3196925"/>
            <a:ext cx="2979600" cy="3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1"/>
                </a:solidFill>
                <a:highlight>
                  <a:srgbClr val="FFFFFF"/>
                </a:highlight>
                <a:latin typeface="Roboto"/>
                <a:ea typeface="Roboto"/>
                <a:cs typeface="Roboto"/>
                <a:sym typeface="Roboto"/>
              </a:rPr>
              <a:t>Station </a:t>
            </a:r>
            <a:r>
              <a:rPr b="1" lang="en" sz="1700">
                <a:solidFill>
                  <a:schemeClr val="dk1"/>
                </a:solidFill>
                <a:highlight>
                  <a:srgbClr val="FFFFFF"/>
                </a:highlight>
                <a:latin typeface="Roboto"/>
                <a:ea typeface="Roboto"/>
                <a:cs typeface="Roboto"/>
                <a:sym typeface="Roboto"/>
              </a:rPr>
              <a:t>Dim Columns</a:t>
            </a:r>
            <a:endParaRPr b="1" sz="1700">
              <a:solidFill>
                <a:schemeClr val="dk1"/>
              </a:solidFill>
              <a:latin typeface="Roboto"/>
              <a:ea typeface="Roboto"/>
              <a:cs typeface="Roboto"/>
              <a:sym typeface="Roboto"/>
            </a:endParaRPr>
          </a:p>
        </p:txBody>
      </p:sp>
      <p:sp>
        <p:nvSpPr>
          <p:cNvPr id="346" name="Google Shape;346;p37"/>
          <p:cNvSpPr txBox="1"/>
          <p:nvPr/>
        </p:nvSpPr>
        <p:spPr>
          <a:xfrm>
            <a:off x="772925" y="3736625"/>
            <a:ext cx="3520800" cy="4884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Date (Calendar added using DAX)</a:t>
            </a:r>
            <a:endParaRPr sz="1200">
              <a:solidFill>
                <a:schemeClr val="dk1"/>
              </a:solidFill>
              <a:latin typeface="Roboto"/>
              <a:ea typeface="Roboto"/>
              <a:cs typeface="Roboto"/>
              <a:sym typeface="Roboto"/>
            </a:endParaRPr>
          </a:p>
        </p:txBody>
      </p:sp>
      <p:sp>
        <p:nvSpPr>
          <p:cNvPr id="347" name="Google Shape;347;p37"/>
          <p:cNvSpPr txBox="1"/>
          <p:nvPr/>
        </p:nvSpPr>
        <p:spPr>
          <a:xfrm>
            <a:off x="772925" y="3360725"/>
            <a:ext cx="2979600" cy="3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1"/>
                </a:solidFill>
                <a:highlight>
                  <a:srgbClr val="FFFFFF"/>
                </a:highlight>
                <a:latin typeface="Roboto"/>
                <a:ea typeface="Roboto"/>
                <a:cs typeface="Roboto"/>
                <a:sym typeface="Roboto"/>
              </a:rPr>
              <a:t>Da</a:t>
            </a:r>
            <a:r>
              <a:rPr b="1" lang="en" sz="1700">
                <a:solidFill>
                  <a:schemeClr val="dk1"/>
                </a:solidFill>
                <a:highlight>
                  <a:srgbClr val="FFFFFF"/>
                </a:highlight>
                <a:latin typeface="Roboto"/>
                <a:ea typeface="Roboto"/>
                <a:cs typeface="Roboto"/>
                <a:sym typeface="Roboto"/>
              </a:rPr>
              <a:t>te Dim Columns</a:t>
            </a:r>
            <a:endParaRPr b="1" sz="1700">
              <a:solidFill>
                <a:schemeClr val="dk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8"/>
          <p:cNvSpPr txBox="1"/>
          <p:nvPr>
            <p:ph type="title"/>
          </p:nvPr>
        </p:nvSpPr>
        <p:spPr>
          <a:xfrm>
            <a:off x="720000" y="1976000"/>
            <a:ext cx="3797100" cy="143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KPIS AND CHARTS</a:t>
            </a:r>
            <a:endParaRPr/>
          </a:p>
        </p:txBody>
      </p:sp>
      <p:sp>
        <p:nvSpPr>
          <p:cNvPr id="353" name="Google Shape;353;p38"/>
          <p:cNvSpPr txBox="1"/>
          <p:nvPr>
            <p:ph idx="2" type="title"/>
          </p:nvPr>
        </p:nvSpPr>
        <p:spPr>
          <a:xfrm>
            <a:off x="720000" y="782750"/>
            <a:ext cx="3378600" cy="7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pic>
        <p:nvPicPr>
          <p:cNvPr id="354" name="Google Shape;354;p38"/>
          <p:cNvPicPr preferRelativeResize="0"/>
          <p:nvPr/>
        </p:nvPicPr>
        <p:blipFill rotWithShape="1">
          <a:blip r:embed="rId3">
            <a:alphaModFix/>
          </a:blip>
          <a:srcRect b="0" l="27827" r="27827" t="0"/>
          <a:stretch/>
        </p:blipFill>
        <p:spPr>
          <a:xfrm>
            <a:off x="4730375" y="0"/>
            <a:ext cx="3422198" cy="5143504"/>
          </a:xfrm>
          <a:prstGeom prst="rect">
            <a:avLst/>
          </a:prstGeom>
          <a:noFill/>
          <a:ln>
            <a:noFill/>
          </a:ln>
        </p:spPr>
      </p:pic>
      <p:cxnSp>
        <p:nvCxnSpPr>
          <p:cNvPr id="355" name="Google Shape;355;p38"/>
          <p:cNvCxnSpPr/>
          <p:nvPr/>
        </p:nvCxnSpPr>
        <p:spPr>
          <a:xfrm>
            <a:off x="713225" y="2032625"/>
            <a:ext cx="2046900" cy="0"/>
          </a:xfrm>
          <a:prstGeom prst="straightConnector1">
            <a:avLst/>
          </a:prstGeom>
          <a:noFill/>
          <a:ln cap="flat" cmpd="sng" w="28575">
            <a:solidFill>
              <a:srgbClr val="7F7DEB"/>
            </a:solidFill>
            <a:prstDash val="dot"/>
            <a:round/>
            <a:headEnd len="med" w="med" type="none"/>
            <a:tailEnd len="med" w="med" type="none"/>
          </a:ln>
        </p:spPr>
      </p:cxnSp>
      <p:sp>
        <p:nvSpPr>
          <p:cNvPr id="356" name="Google Shape;356;p38"/>
          <p:cNvSpPr/>
          <p:nvPr/>
        </p:nvSpPr>
        <p:spPr>
          <a:xfrm>
            <a:off x="8451666" y="2731925"/>
            <a:ext cx="526830" cy="524216"/>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7" name="Google Shape;357;p38"/>
          <p:cNvCxnSpPr/>
          <p:nvPr/>
        </p:nvCxnSpPr>
        <p:spPr>
          <a:xfrm>
            <a:off x="8715075" y="0"/>
            <a:ext cx="0" cy="2581200"/>
          </a:xfrm>
          <a:prstGeom prst="straightConnector1">
            <a:avLst/>
          </a:prstGeom>
          <a:noFill/>
          <a:ln cap="flat" cmpd="sng" w="28575">
            <a:solidFill>
              <a:schemeClr val="lt1"/>
            </a:solidFill>
            <a:prstDash val="dot"/>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9"/>
          <p:cNvSpPr/>
          <p:nvPr/>
        </p:nvSpPr>
        <p:spPr>
          <a:xfrm rot="5400000">
            <a:off x="1637150" y="1376175"/>
            <a:ext cx="2362800" cy="2927700"/>
          </a:xfrm>
          <a:prstGeom prst="rect">
            <a:avLst/>
          </a:prstGeom>
          <a:solidFill>
            <a:srgbClr val="89DBCC">
              <a:alpha val="36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9"/>
          <p:cNvSpPr/>
          <p:nvPr/>
        </p:nvSpPr>
        <p:spPr>
          <a:xfrm rot="5400000">
            <a:off x="5091525" y="1112025"/>
            <a:ext cx="3091200" cy="3456000"/>
          </a:xfrm>
          <a:prstGeom prst="rect">
            <a:avLst/>
          </a:prstGeom>
          <a:solidFill>
            <a:srgbClr val="89DBCC">
              <a:alpha val="36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9"/>
          <p:cNvSpPr txBox="1"/>
          <p:nvPr>
            <p:ph idx="6" type="title"/>
          </p:nvPr>
        </p:nvSpPr>
        <p:spPr>
          <a:xfrm>
            <a:off x="2002700" y="539500"/>
            <a:ext cx="5263200" cy="37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KPIs Categories</a:t>
            </a:r>
            <a:endParaRPr/>
          </a:p>
        </p:txBody>
      </p:sp>
      <p:sp>
        <p:nvSpPr>
          <p:cNvPr id="365" name="Google Shape;365;p39"/>
          <p:cNvSpPr txBox="1"/>
          <p:nvPr>
            <p:ph type="title"/>
          </p:nvPr>
        </p:nvSpPr>
        <p:spPr>
          <a:xfrm>
            <a:off x="1752092" y="1681409"/>
            <a:ext cx="2133000" cy="53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u="sng"/>
              <a:t>Sales &amp; Revenue</a:t>
            </a:r>
            <a:endParaRPr u="sng">
              <a:solidFill>
                <a:srgbClr val="7F7DEB"/>
              </a:solidFill>
            </a:endParaRPr>
          </a:p>
        </p:txBody>
      </p:sp>
      <p:sp>
        <p:nvSpPr>
          <p:cNvPr id="366" name="Google Shape;366;p39"/>
          <p:cNvSpPr txBox="1"/>
          <p:nvPr>
            <p:ph idx="1" type="subTitle"/>
          </p:nvPr>
        </p:nvSpPr>
        <p:spPr>
          <a:xfrm>
            <a:off x="1715892" y="2220804"/>
            <a:ext cx="2205300" cy="13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t>Total Revenue</a:t>
            </a:r>
            <a:endParaRPr/>
          </a:p>
          <a:p>
            <a:pPr indent="0" lvl="0" marL="0" rtl="0" algn="l">
              <a:spcBef>
                <a:spcPts val="1000"/>
              </a:spcBef>
              <a:spcAft>
                <a:spcPts val="0"/>
              </a:spcAft>
              <a:buNone/>
            </a:pPr>
            <a:r>
              <a:rPr lang="en"/>
              <a:t>- Total Refunded Amount</a:t>
            </a:r>
            <a:endParaRPr/>
          </a:p>
          <a:p>
            <a:pPr indent="0" lvl="0" marL="0" rtl="0" algn="l">
              <a:spcBef>
                <a:spcPts val="1000"/>
              </a:spcBef>
              <a:spcAft>
                <a:spcPts val="0"/>
              </a:spcAft>
              <a:buNone/>
            </a:pPr>
            <a:r>
              <a:rPr lang="en"/>
              <a:t>- Number of Tickets Sold</a:t>
            </a:r>
            <a:endParaRPr/>
          </a:p>
          <a:p>
            <a:pPr indent="0" lvl="0" marL="0" rtl="0" algn="l">
              <a:spcBef>
                <a:spcPts val="1000"/>
              </a:spcBef>
              <a:spcAft>
                <a:spcPts val="1000"/>
              </a:spcAft>
              <a:buNone/>
            </a:pPr>
            <a:r>
              <a:rPr lang="en"/>
              <a:t>- Refunded Request Rate</a:t>
            </a:r>
            <a:endParaRPr/>
          </a:p>
        </p:txBody>
      </p:sp>
      <p:sp>
        <p:nvSpPr>
          <p:cNvPr id="367" name="Google Shape;367;p39"/>
          <p:cNvSpPr txBox="1"/>
          <p:nvPr>
            <p:ph idx="4" type="title"/>
          </p:nvPr>
        </p:nvSpPr>
        <p:spPr>
          <a:xfrm>
            <a:off x="4909125" y="1294415"/>
            <a:ext cx="3332700" cy="62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u="sng"/>
              <a:t>Operational Performance</a:t>
            </a:r>
            <a:r>
              <a:rPr lang="en" u="sng">
                <a:solidFill>
                  <a:srgbClr val="7F7DEB"/>
                </a:solidFill>
              </a:rPr>
              <a:t> </a:t>
            </a:r>
            <a:endParaRPr u="sng">
              <a:solidFill>
                <a:srgbClr val="7F7DEB"/>
              </a:solidFill>
            </a:endParaRPr>
          </a:p>
        </p:txBody>
      </p:sp>
      <p:sp>
        <p:nvSpPr>
          <p:cNvPr id="368" name="Google Shape;368;p39"/>
          <p:cNvSpPr txBox="1"/>
          <p:nvPr>
            <p:ph idx="5" type="subTitle"/>
          </p:nvPr>
        </p:nvSpPr>
        <p:spPr>
          <a:xfrm>
            <a:off x="5232975" y="1807950"/>
            <a:ext cx="2808300" cy="248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t>Number Of Journeys</a:t>
            </a:r>
            <a:endParaRPr/>
          </a:p>
          <a:p>
            <a:pPr indent="0" lvl="0" marL="0" rtl="0" algn="l">
              <a:spcBef>
                <a:spcPts val="1000"/>
              </a:spcBef>
              <a:spcAft>
                <a:spcPts val="0"/>
              </a:spcAft>
              <a:buNone/>
            </a:pPr>
            <a:r>
              <a:rPr lang="en"/>
              <a:t>- Number Of Routes</a:t>
            </a:r>
            <a:endParaRPr/>
          </a:p>
          <a:p>
            <a:pPr indent="0" lvl="0" marL="0" rtl="0" algn="l">
              <a:spcBef>
                <a:spcPts val="1000"/>
              </a:spcBef>
              <a:spcAft>
                <a:spcPts val="0"/>
              </a:spcAft>
              <a:buNone/>
            </a:pPr>
            <a:r>
              <a:rPr lang="en"/>
              <a:t>- Number Of Stations</a:t>
            </a:r>
            <a:endParaRPr/>
          </a:p>
          <a:p>
            <a:pPr indent="0" lvl="0" marL="0" rtl="0" algn="l">
              <a:spcBef>
                <a:spcPts val="1000"/>
              </a:spcBef>
              <a:spcAft>
                <a:spcPts val="0"/>
              </a:spcAft>
              <a:buNone/>
            </a:pPr>
            <a:r>
              <a:rPr lang="en"/>
              <a:t>- Cancellation Rate</a:t>
            </a:r>
            <a:endParaRPr/>
          </a:p>
          <a:p>
            <a:pPr indent="0" lvl="0" marL="0" rtl="0" algn="l">
              <a:spcBef>
                <a:spcPts val="1000"/>
              </a:spcBef>
              <a:spcAft>
                <a:spcPts val="0"/>
              </a:spcAft>
              <a:buNone/>
            </a:pPr>
            <a:r>
              <a:rPr lang="en"/>
              <a:t>- Delay Rate</a:t>
            </a:r>
            <a:endParaRPr/>
          </a:p>
          <a:p>
            <a:pPr indent="0" lvl="0" marL="0" rtl="0" algn="l">
              <a:spcBef>
                <a:spcPts val="1000"/>
              </a:spcBef>
              <a:spcAft>
                <a:spcPts val="0"/>
              </a:spcAft>
              <a:buNone/>
            </a:pPr>
            <a:r>
              <a:rPr lang="en"/>
              <a:t>- Average Delay Time</a:t>
            </a:r>
            <a:endParaRPr/>
          </a:p>
          <a:p>
            <a:pPr indent="0" lvl="0" marL="0" rtl="0" algn="l">
              <a:spcBef>
                <a:spcPts val="1000"/>
              </a:spcBef>
              <a:spcAft>
                <a:spcPts val="0"/>
              </a:spcAft>
              <a:buNone/>
            </a:pPr>
            <a:r>
              <a:rPr lang="en"/>
              <a:t>- Average Journey Duration</a:t>
            </a:r>
            <a:endParaRPr/>
          </a:p>
          <a:p>
            <a:pPr indent="0" lvl="0" marL="0" rtl="0" algn="ctr">
              <a:spcBef>
                <a:spcPts val="1000"/>
              </a:spcBef>
              <a:spcAft>
                <a:spcPts val="0"/>
              </a:spcAft>
              <a:buNone/>
            </a:pPr>
            <a:r>
              <a:rPr lang="en"/>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0"/>
          <p:cNvSpPr/>
          <p:nvPr/>
        </p:nvSpPr>
        <p:spPr>
          <a:xfrm rot="5400000">
            <a:off x="209800" y="1509075"/>
            <a:ext cx="4152300" cy="2982600"/>
          </a:xfrm>
          <a:prstGeom prst="rect">
            <a:avLst/>
          </a:prstGeom>
          <a:solidFill>
            <a:srgbClr val="89DBCC">
              <a:alpha val="36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0"/>
          <p:cNvSpPr/>
          <p:nvPr/>
        </p:nvSpPr>
        <p:spPr>
          <a:xfrm rot="5400000">
            <a:off x="4362950" y="606675"/>
            <a:ext cx="4098600" cy="4787400"/>
          </a:xfrm>
          <a:prstGeom prst="rect">
            <a:avLst/>
          </a:prstGeom>
          <a:solidFill>
            <a:srgbClr val="89DBCC">
              <a:alpha val="36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0"/>
          <p:cNvSpPr txBox="1"/>
          <p:nvPr>
            <p:ph idx="6" type="title"/>
          </p:nvPr>
        </p:nvSpPr>
        <p:spPr>
          <a:xfrm>
            <a:off x="2002700" y="470600"/>
            <a:ext cx="5263200" cy="37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Charts Categories</a:t>
            </a:r>
            <a:endParaRPr/>
          </a:p>
        </p:txBody>
      </p:sp>
      <p:sp>
        <p:nvSpPr>
          <p:cNvPr id="376" name="Google Shape;376;p40"/>
          <p:cNvSpPr txBox="1"/>
          <p:nvPr>
            <p:ph type="title"/>
          </p:nvPr>
        </p:nvSpPr>
        <p:spPr>
          <a:xfrm>
            <a:off x="794225" y="928250"/>
            <a:ext cx="2784600" cy="37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u="sng"/>
              <a:t>Sales &amp; Revenue</a:t>
            </a:r>
            <a:endParaRPr u="sng">
              <a:solidFill>
                <a:srgbClr val="7F7DEB"/>
              </a:solidFill>
            </a:endParaRPr>
          </a:p>
        </p:txBody>
      </p:sp>
      <p:sp>
        <p:nvSpPr>
          <p:cNvPr id="377" name="Google Shape;377;p40"/>
          <p:cNvSpPr txBox="1"/>
          <p:nvPr>
            <p:ph idx="1" type="subTitle"/>
          </p:nvPr>
        </p:nvSpPr>
        <p:spPr>
          <a:xfrm>
            <a:off x="834550" y="1223700"/>
            <a:ext cx="2902800" cy="369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t>Sales By Purchase Type</a:t>
            </a:r>
            <a:endParaRPr/>
          </a:p>
          <a:p>
            <a:pPr indent="0" lvl="0" marL="0" rtl="0" algn="l">
              <a:spcBef>
                <a:spcPts val="1000"/>
              </a:spcBef>
              <a:spcAft>
                <a:spcPts val="0"/>
              </a:spcAft>
              <a:buNone/>
            </a:pPr>
            <a:r>
              <a:rPr lang="en"/>
              <a:t>- Sales By Payment Method</a:t>
            </a:r>
            <a:endParaRPr/>
          </a:p>
          <a:p>
            <a:pPr indent="0" lvl="0" marL="0" rtl="0" algn="l">
              <a:spcBef>
                <a:spcPts val="1000"/>
              </a:spcBef>
              <a:spcAft>
                <a:spcPts val="0"/>
              </a:spcAft>
              <a:buNone/>
            </a:pPr>
            <a:r>
              <a:rPr lang="en"/>
              <a:t>- Sales By Ticket Class</a:t>
            </a:r>
            <a:endParaRPr/>
          </a:p>
          <a:p>
            <a:pPr indent="0" lvl="0" marL="0" rtl="0" algn="l">
              <a:spcBef>
                <a:spcPts val="1000"/>
              </a:spcBef>
              <a:spcAft>
                <a:spcPts val="0"/>
              </a:spcAft>
              <a:buClr>
                <a:schemeClr val="dk1"/>
              </a:buClr>
              <a:buSzPts val="1100"/>
              <a:buFont typeface="Arial"/>
              <a:buNone/>
            </a:pPr>
            <a:r>
              <a:rPr lang="en"/>
              <a:t>- Sales By Ticket Type</a:t>
            </a:r>
            <a:endParaRPr/>
          </a:p>
          <a:p>
            <a:pPr indent="0" lvl="0" marL="0" rtl="0" algn="l">
              <a:spcBef>
                <a:spcPts val="1000"/>
              </a:spcBef>
              <a:spcAft>
                <a:spcPts val="0"/>
              </a:spcAft>
              <a:buNone/>
            </a:pPr>
            <a:r>
              <a:rPr lang="en"/>
              <a:t>- Sales By Railcard Type</a:t>
            </a:r>
            <a:endParaRPr/>
          </a:p>
          <a:p>
            <a:pPr indent="0" lvl="0" marL="0" rtl="0" algn="l">
              <a:spcBef>
                <a:spcPts val="1000"/>
              </a:spcBef>
              <a:spcAft>
                <a:spcPts val="0"/>
              </a:spcAft>
              <a:buNone/>
            </a:pPr>
            <a:r>
              <a:rPr lang="en"/>
              <a:t>- Sales By Journey Date</a:t>
            </a:r>
            <a:endParaRPr/>
          </a:p>
          <a:p>
            <a:pPr indent="0" lvl="0" marL="0" rtl="0" algn="l">
              <a:spcBef>
                <a:spcPts val="1000"/>
              </a:spcBef>
              <a:spcAft>
                <a:spcPts val="0"/>
              </a:spcAft>
              <a:buNone/>
            </a:pPr>
            <a:r>
              <a:rPr lang="en"/>
              <a:t>- Total Revenue By Journey Date</a:t>
            </a:r>
            <a:endParaRPr/>
          </a:p>
          <a:p>
            <a:pPr indent="0" lvl="0" marL="0" rtl="0" algn="l">
              <a:spcBef>
                <a:spcPts val="1000"/>
              </a:spcBef>
              <a:spcAft>
                <a:spcPts val="0"/>
              </a:spcAft>
              <a:buNone/>
            </a:pPr>
            <a:r>
              <a:rPr lang="en"/>
              <a:t>- Sales By Purchase Date</a:t>
            </a:r>
            <a:endParaRPr/>
          </a:p>
          <a:p>
            <a:pPr indent="0" lvl="0" marL="0" rtl="0" algn="l">
              <a:spcBef>
                <a:spcPts val="1000"/>
              </a:spcBef>
              <a:spcAft>
                <a:spcPts val="0"/>
              </a:spcAft>
              <a:buNone/>
            </a:pPr>
            <a:r>
              <a:rPr lang="en"/>
              <a:t>- Sales By Purchase Hour</a:t>
            </a:r>
            <a:endParaRPr/>
          </a:p>
          <a:p>
            <a:pPr indent="0" lvl="0" marL="0" rtl="0" algn="l">
              <a:spcBef>
                <a:spcPts val="1000"/>
              </a:spcBef>
              <a:spcAft>
                <a:spcPts val="0"/>
              </a:spcAft>
              <a:buNone/>
            </a:pPr>
            <a:r>
              <a:rPr lang="en"/>
              <a:t>- </a:t>
            </a:r>
            <a:r>
              <a:rPr lang="en"/>
              <a:t>Demand on each Journey Route</a:t>
            </a:r>
            <a:endParaRPr/>
          </a:p>
          <a:p>
            <a:pPr indent="0" lvl="0" marL="0" rtl="0" algn="ctr">
              <a:spcBef>
                <a:spcPts val="1000"/>
              </a:spcBef>
              <a:spcAft>
                <a:spcPts val="0"/>
              </a:spcAft>
              <a:buNone/>
            </a:pPr>
            <a:r>
              <a:t/>
            </a:r>
            <a:endParaRPr/>
          </a:p>
        </p:txBody>
      </p:sp>
      <p:sp>
        <p:nvSpPr>
          <p:cNvPr id="378" name="Google Shape;378;p40"/>
          <p:cNvSpPr txBox="1"/>
          <p:nvPr>
            <p:ph idx="4" type="title"/>
          </p:nvPr>
        </p:nvSpPr>
        <p:spPr>
          <a:xfrm>
            <a:off x="4018375" y="951075"/>
            <a:ext cx="3965400" cy="33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u="sng"/>
              <a:t>Operational Performance</a:t>
            </a:r>
            <a:r>
              <a:rPr lang="en" u="sng">
                <a:solidFill>
                  <a:srgbClr val="7F7DEB"/>
                </a:solidFill>
              </a:rPr>
              <a:t> </a:t>
            </a:r>
            <a:endParaRPr u="sng">
              <a:solidFill>
                <a:srgbClr val="7F7DEB"/>
              </a:solidFill>
            </a:endParaRPr>
          </a:p>
        </p:txBody>
      </p:sp>
      <p:sp>
        <p:nvSpPr>
          <p:cNvPr id="379" name="Google Shape;379;p40"/>
          <p:cNvSpPr txBox="1"/>
          <p:nvPr>
            <p:ph idx="5" type="subTitle"/>
          </p:nvPr>
        </p:nvSpPr>
        <p:spPr>
          <a:xfrm>
            <a:off x="4018375" y="1223700"/>
            <a:ext cx="4787400" cy="382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t>Number Of Journeys By Journey Date</a:t>
            </a:r>
            <a:endParaRPr/>
          </a:p>
          <a:p>
            <a:pPr indent="0" lvl="0" marL="0" rtl="0" algn="l">
              <a:spcBef>
                <a:spcPts val="1000"/>
              </a:spcBef>
              <a:spcAft>
                <a:spcPts val="0"/>
              </a:spcAft>
              <a:buNone/>
            </a:pPr>
            <a:r>
              <a:rPr lang="en"/>
              <a:t>- Number Of Journeys By Departure Time</a:t>
            </a:r>
            <a:endParaRPr/>
          </a:p>
          <a:p>
            <a:pPr indent="0" lvl="0" marL="0" rtl="0" algn="l">
              <a:spcBef>
                <a:spcPts val="1000"/>
              </a:spcBef>
              <a:spcAft>
                <a:spcPts val="0"/>
              </a:spcAft>
              <a:buNone/>
            </a:pPr>
            <a:r>
              <a:rPr lang="en"/>
              <a:t>- Peak Time through Day for Departure</a:t>
            </a:r>
            <a:endParaRPr/>
          </a:p>
          <a:p>
            <a:pPr indent="0" lvl="0" marL="0" rtl="0" algn="l">
              <a:spcBef>
                <a:spcPts val="1000"/>
              </a:spcBef>
              <a:spcAft>
                <a:spcPts val="0"/>
              </a:spcAft>
              <a:buNone/>
            </a:pPr>
            <a:r>
              <a:rPr lang="en"/>
              <a:t>- Number Of Delayed Journeys By Departure Time</a:t>
            </a:r>
            <a:endParaRPr/>
          </a:p>
          <a:p>
            <a:pPr indent="0" lvl="0" marL="0" rtl="0" algn="l">
              <a:spcBef>
                <a:spcPts val="1000"/>
              </a:spcBef>
              <a:spcAft>
                <a:spcPts val="0"/>
              </a:spcAft>
              <a:buNone/>
            </a:pPr>
            <a:r>
              <a:rPr lang="en"/>
              <a:t>- </a:t>
            </a:r>
            <a:r>
              <a:rPr lang="en"/>
              <a:t>Delay Reason Analysis</a:t>
            </a:r>
            <a:endParaRPr/>
          </a:p>
          <a:p>
            <a:pPr indent="0" lvl="0" marL="0" rtl="0" algn="l">
              <a:spcBef>
                <a:spcPts val="1000"/>
              </a:spcBef>
              <a:spcAft>
                <a:spcPts val="0"/>
              </a:spcAft>
              <a:buNone/>
            </a:pPr>
            <a:r>
              <a:rPr lang="en"/>
              <a:t>- Journey Status Distribution</a:t>
            </a:r>
            <a:endParaRPr/>
          </a:p>
          <a:p>
            <a:pPr indent="0" lvl="0" marL="0" rtl="0" algn="l">
              <a:spcBef>
                <a:spcPts val="1000"/>
              </a:spcBef>
              <a:spcAft>
                <a:spcPts val="0"/>
              </a:spcAft>
              <a:buNone/>
            </a:pPr>
            <a:r>
              <a:rPr lang="en"/>
              <a:t>- Number Of Journeys By Station</a:t>
            </a:r>
            <a:endParaRPr/>
          </a:p>
          <a:p>
            <a:pPr indent="0" lvl="0" marL="0" rtl="0" algn="l">
              <a:spcBef>
                <a:spcPts val="1000"/>
              </a:spcBef>
              <a:spcAft>
                <a:spcPts val="0"/>
              </a:spcAft>
              <a:buNone/>
            </a:pPr>
            <a:r>
              <a:rPr lang="en"/>
              <a:t>- Average Journey Duration By Route (Drill Through)</a:t>
            </a:r>
            <a:endParaRPr/>
          </a:p>
          <a:p>
            <a:pPr indent="0" lvl="0" marL="0" rtl="0" algn="l">
              <a:spcBef>
                <a:spcPts val="1000"/>
              </a:spcBef>
              <a:spcAft>
                <a:spcPts val="0"/>
              </a:spcAft>
              <a:buNone/>
            </a:pPr>
            <a:r>
              <a:rPr lang="en"/>
              <a:t>- </a:t>
            </a:r>
            <a:r>
              <a:rPr lang="en"/>
              <a:t>Delay Reason Analysis by Route (Drill Through)</a:t>
            </a:r>
            <a:endParaRPr/>
          </a:p>
          <a:p>
            <a:pPr indent="0" lvl="0" marL="0" rtl="0" algn="l">
              <a:spcBef>
                <a:spcPts val="1000"/>
              </a:spcBef>
              <a:spcAft>
                <a:spcPts val="0"/>
              </a:spcAft>
              <a:buNone/>
            </a:pPr>
            <a:r>
              <a:rPr lang="en"/>
              <a:t>- Avg. Delay Time/Avg. Duration By Route </a:t>
            </a:r>
            <a:r>
              <a:rPr lang="en"/>
              <a:t>(Drill Through)</a:t>
            </a:r>
            <a:endParaRPr/>
          </a:p>
          <a:p>
            <a:pPr indent="0" lvl="0" marL="0" rtl="0" algn="l">
              <a:spcBef>
                <a:spcPts val="1000"/>
              </a:spcBef>
              <a:spcAft>
                <a:spcPts val="0"/>
              </a:spcAft>
              <a:buNone/>
            </a:pPr>
            <a:r>
              <a:rPr lang="en"/>
              <a:t>- Delay/Cancel Rate By Route (Drill Through)</a:t>
            </a:r>
            <a:endParaRPr/>
          </a:p>
          <a:p>
            <a:pPr indent="0" lvl="0" marL="0" rtl="0" algn="ctr">
              <a:spcBef>
                <a:spcPts val="1000"/>
              </a:spcBef>
              <a:spcAft>
                <a:spcPts val="0"/>
              </a:spcAft>
              <a:buNone/>
            </a:pPr>
            <a:r>
              <a:rPr lang="en"/>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1"/>
          <p:cNvSpPr txBox="1"/>
          <p:nvPr>
            <p:ph type="title"/>
          </p:nvPr>
        </p:nvSpPr>
        <p:spPr>
          <a:xfrm>
            <a:off x="2626500" y="539500"/>
            <a:ext cx="3891000" cy="37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insights</a:t>
            </a:r>
            <a:endParaRPr/>
          </a:p>
        </p:txBody>
      </p:sp>
      <p:sp>
        <p:nvSpPr>
          <p:cNvPr id="385" name="Google Shape;385;p41"/>
          <p:cNvSpPr txBox="1"/>
          <p:nvPr/>
        </p:nvSpPr>
        <p:spPr>
          <a:xfrm>
            <a:off x="482200" y="1835050"/>
            <a:ext cx="6954900" cy="26178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Roboto Slab"/>
              <a:buChar char="●"/>
            </a:pPr>
            <a:r>
              <a:rPr lang="en" sz="1600">
                <a:solidFill>
                  <a:schemeClr val="dk1"/>
                </a:solidFill>
                <a:latin typeface="Roboto Slab"/>
                <a:ea typeface="Roboto Slab"/>
                <a:cs typeface="Roboto Slab"/>
                <a:sym typeface="Roboto Slab"/>
              </a:rPr>
              <a:t>Refund Rate on each Ticket Type</a:t>
            </a:r>
            <a:endParaRPr sz="1600">
              <a:solidFill>
                <a:schemeClr val="dk1"/>
              </a:solidFill>
              <a:latin typeface="Roboto Slab"/>
              <a:ea typeface="Roboto Slab"/>
              <a:cs typeface="Roboto Slab"/>
              <a:sym typeface="Roboto Slab"/>
            </a:endParaRPr>
          </a:p>
          <a:p>
            <a:pPr indent="-330200" lvl="0" marL="457200" rtl="0" algn="l">
              <a:spcBef>
                <a:spcPts val="1000"/>
              </a:spcBef>
              <a:spcAft>
                <a:spcPts val="0"/>
              </a:spcAft>
              <a:buClr>
                <a:schemeClr val="dk1"/>
              </a:buClr>
              <a:buSzPts val="1600"/>
              <a:buFont typeface="Roboto Slab"/>
              <a:buChar char="●"/>
            </a:pPr>
            <a:r>
              <a:rPr lang="en" sz="1600">
                <a:solidFill>
                  <a:schemeClr val="dk1"/>
                </a:solidFill>
                <a:latin typeface="Roboto Slab"/>
                <a:ea typeface="Roboto Slab"/>
                <a:cs typeface="Roboto Slab"/>
                <a:sym typeface="Roboto Slab"/>
              </a:rPr>
              <a:t>Delay &amp; Cancellation Rate of each Route</a:t>
            </a:r>
            <a:endParaRPr sz="1600">
              <a:solidFill>
                <a:schemeClr val="dk1"/>
              </a:solidFill>
              <a:latin typeface="Roboto Slab"/>
              <a:ea typeface="Roboto Slab"/>
              <a:cs typeface="Roboto Slab"/>
              <a:sym typeface="Roboto Slab"/>
            </a:endParaRPr>
          </a:p>
          <a:p>
            <a:pPr indent="-330200" lvl="0" marL="457200" rtl="0" algn="l">
              <a:spcBef>
                <a:spcPts val="1000"/>
              </a:spcBef>
              <a:spcAft>
                <a:spcPts val="0"/>
              </a:spcAft>
              <a:buClr>
                <a:schemeClr val="dk1"/>
              </a:buClr>
              <a:buSzPts val="1600"/>
              <a:buFont typeface="Roboto Slab"/>
              <a:buChar char="●"/>
            </a:pPr>
            <a:r>
              <a:rPr lang="en" sz="1600">
                <a:solidFill>
                  <a:schemeClr val="dk1"/>
                </a:solidFill>
                <a:latin typeface="Roboto Slab"/>
                <a:ea typeface="Roboto Slab"/>
                <a:cs typeface="Roboto Slab"/>
                <a:sym typeface="Roboto Slab"/>
              </a:rPr>
              <a:t>Purchase Type on each Railcard</a:t>
            </a:r>
            <a:endParaRPr sz="1600">
              <a:solidFill>
                <a:schemeClr val="dk1"/>
              </a:solidFill>
              <a:latin typeface="Roboto Slab"/>
              <a:ea typeface="Roboto Slab"/>
              <a:cs typeface="Roboto Slab"/>
              <a:sym typeface="Roboto Slab"/>
            </a:endParaRPr>
          </a:p>
          <a:p>
            <a:pPr indent="-330200" lvl="0" marL="457200" rtl="0" algn="l">
              <a:spcBef>
                <a:spcPts val="1000"/>
              </a:spcBef>
              <a:spcAft>
                <a:spcPts val="0"/>
              </a:spcAft>
              <a:buClr>
                <a:schemeClr val="dk1"/>
              </a:buClr>
              <a:buSzPts val="1600"/>
              <a:buFont typeface="Roboto Slab"/>
              <a:buChar char="●"/>
            </a:pPr>
            <a:r>
              <a:rPr lang="en" sz="1600">
                <a:solidFill>
                  <a:schemeClr val="dk1"/>
                </a:solidFill>
                <a:latin typeface="Roboto Slab"/>
                <a:ea typeface="Roboto Slab"/>
                <a:cs typeface="Roboto Slab"/>
                <a:sym typeface="Roboto Slab"/>
              </a:rPr>
              <a:t>Peak Time for Journeys</a:t>
            </a:r>
            <a:endParaRPr sz="1600">
              <a:solidFill>
                <a:schemeClr val="dk1"/>
              </a:solidFill>
              <a:latin typeface="Roboto Slab"/>
              <a:ea typeface="Roboto Slab"/>
              <a:cs typeface="Roboto Slab"/>
              <a:sym typeface="Roboto Slab"/>
            </a:endParaRPr>
          </a:p>
        </p:txBody>
      </p:sp>
      <p:sp>
        <p:nvSpPr>
          <p:cNvPr id="386" name="Google Shape;386;p41"/>
          <p:cNvSpPr txBox="1"/>
          <p:nvPr/>
        </p:nvSpPr>
        <p:spPr>
          <a:xfrm>
            <a:off x="803650" y="1232350"/>
            <a:ext cx="3415500" cy="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Roboto Slab"/>
                <a:ea typeface="Roboto Slab"/>
                <a:cs typeface="Roboto Slab"/>
                <a:sym typeface="Roboto Slab"/>
              </a:rPr>
              <a:t>Table of Contents</a:t>
            </a:r>
            <a:endParaRPr b="1" sz="2000">
              <a:solidFill>
                <a:schemeClr val="dk1"/>
              </a:solidFill>
              <a:latin typeface="Roboto Slab"/>
              <a:ea typeface="Roboto Slab"/>
              <a:cs typeface="Roboto Slab"/>
              <a:sym typeface="Roboto Slab"/>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2"/>
          <p:cNvSpPr txBox="1"/>
          <p:nvPr>
            <p:ph type="title"/>
          </p:nvPr>
        </p:nvSpPr>
        <p:spPr>
          <a:xfrm>
            <a:off x="2626500" y="539500"/>
            <a:ext cx="3891000" cy="37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insights</a:t>
            </a:r>
            <a:endParaRPr/>
          </a:p>
        </p:txBody>
      </p:sp>
      <p:sp>
        <p:nvSpPr>
          <p:cNvPr id="392" name="Google Shape;392;p42"/>
          <p:cNvSpPr txBox="1"/>
          <p:nvPr/>
        </p:nvSpPr>
        <p:spPr>
          <a:xfrm>
            <a:off x="482200" y="1136650"/>
            <a:ext cx="3800100" cy="4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 </a:t>
            </a:r>
            <a:r>
              <a:rPr lang="en" sz="1800">
                <a:solidFill>
                  <a:schemeClr val="dk1"/>
                </a:solidFill>
                <a:latin typeface="Roboto Slab"/>
                <a:ea typeface="Roboto Slab"/>
                <a:cs typeface="Roboto Slab"/>
                <a:sym typeface="Roboto Slab"/>
              </a:rPr>
              <a:t>Refund Rate on each Ticket Type</a:t>
            </a:r>
            <a:endParaRPr sz="2900">
              <a:solidFill>
                <a:schemeClr val="dk1"/>
              </a:solidFill>
              <a:highlight>
                <a:schemeClr val="lt1"/>
              </a:highlight>
              <a:latin typeface="Roboto Slab"/>
              <a:ea typeface="Roboto Slab"/>
              <a:cs typeface="Roboto Slab"/>
              <a:sym typeface="Roboto Slab"/>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pic>
        <p:nvPicPr>
          <p:cNvPr id="393" name="Google Shape;393;p42"/>
          <p:cNvPicPr preferRelativeResize="0"/>
          <p:nvPr/>
        </p:nvPicPr>
        <p:blipFill rotWithShape="1">
          <a:blip r:embed="rId3">
            <a:alphaModFix/>
          </a:blip>
          <a:srcRect b="0" l="5598" r="0" t="2114"/>
          <a:stretch/>
        </p:blipFill>
        <p:spPr>
          <a:xfrm>
            <a:off x="3903575" y="1668025"/>
            <a:ext cx="4594925" cy="3185300"/>
          </a:xfrm>
          <a:prstGeom prst="rect">
            <a:avLst/>
          </a:prstGeom>
          <a:noFill/>
          <a:ln>
            <a:noFill/>
          </a:ln>
        </p:spPr>
      </p:pic>
      <p:pic>
        <p:nvPicPr>
          <p:cNvPr id="394" name="Google Shape;394;p42"/>
          <p:cNvPicPr preferRelativeResize="0"/>
          <p:nvPr/>
        </p:nvPicPr>
        <p:blipFill rotWithShape="1">
          <a:blip r:embed="rId4">
            <a:alphaModFix/>
          </a:blip>
          <a:srcRect b="0" l="0" r="50450" t="0"/>
          <a:stretch/>
        </p:blipFill>
        <p:spPr>
          <a:xfrm>
            <a:off x="752675" y="1932263"/>
            <a:ext cx="2576850" cy="838200"/>
          </a:xfrm>
          <a:prstGeom prst="rect">
            <a:avLst/>
          </a:prstGeom>
          <a:noFill/>
          <a:ln>
            <a:noFill/>
          </a:ln>
        </p:spPr>
      </p:pic>
      <p:pic>
        <p:nvPicPr>
          <p:cNvPr id="395" name="Google Shape;395;p42"/>
          <p:cNvPicPr preferRelativeResize="0"/>
          <p:nvPr/>
        </p:nvPicPr>
        <p:blipFill rotWithShape="1">
          <a:blip r:embed="rId4">
            <a:alphaModFix/>
          </a:blip>
          <a:srcRect b="0" l="49487" r="0" t="0"/>
          <a:stretch/>
        </p:blipFill>
        <p:spPr>
          <a:xfrm>
            <a:off x="727638" y="3072250"/>
            <a:ext cx="2626925" cy="838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3"/>
          <p:cNvSpPr txBox="1"/>
          <p:nvPr>
            <p:ph type="title"/>
          </p:nvPr>
        </p:nvSpPr>
        <p:spPr>
          <a:xfrm>
            <a:off x="2626500" y="539500"/>
            <a:ext cx="3891000" cy="37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insights</a:t>
            </a:r>
            <a:endParaRPr/>
          </a:p>
        </p:txBody>
      </p:sp>
      <p:sp>
        <p:nvSpPr>
          <p:cNvPr id="401" name="Google Shape;401;p43"/>
          <p:cNvSpPr txBox="1"/>
          <p:nvPr/>
        </p:nvSpPr>
        <p:spPr>
          <a:xfrm>
            <a:off x="482200" y="1136650"/>
            <a:ext cx="3800100" cy="4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 </a:t>
            </a:r>
            <a:r>
              <a:rPr lang="en" sz="1800">
                <a:solidFill>
                  <a:schemeClr val="dk1"/>
                </a:solidFill>
                <a:latin typeface="Roboto Slab"/>
                <a:ea typeface="Roboto Slab"/>
                <a:cs typeface="Roboto Slab"/>
                <a:sym typeface="Roboto Slab"/>
              </a:rPr>
              <a:t>Refund Rate on each Ticket Type</a:t>
            </a:r>
            <a:endParaRPr sz="2900">
              <a:solidFill>
                <a:schemeClr val="dk1"/>
              </a:solidFill>
              <a:highlight>
                <a:schemeClr val="lt1"/>
              </a:highlight>
              <a:latin typeface="Roboto Slab"/>
              <a:ea typeface="Roboto Slab"/>
              <a:cs typeface="Roboto Slab"/>
              <a:sym typeface="Roboto Slab"/>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pic>
        <p:nvPicPr>
          <p:cNvPr id="402" name="Google Shape;402;p43"/>
          <p:cNvPicPr preferRelativeResize="0"/>
          <p:nvPr/>
        </p:nvPicPr>
        <p:blipFill>
          <a:blip r:embed="rId3">
            <a:alphaModFix/>
          </a:blip>
          <a:stretch>
            <a:fillRect/>
          </a:stretch>
        </p:blipFill>
        <p:spPr>
          <a:xfrm>
            <a:off x="694100" y="1873520"/>
            <a:ext cx="3588200" cy="2764806"/>
          </a:xfrm>
          <a:prstGeom prst="rect">
            <a:avLst/>
          </a:prstGeom>
          <a:noFill/>
          <a:ln>
            <a:noFill/>
          </a:ln>
        </p:spPr>
      </p:pic>
      <p:pic>
        <p:nvPicPr>
          <p:cNvPr id="403" name="Google Shape;403;p43"/>
          <p:cNvPicPr preferRelativeResize="0"/>
          <p:nvPr/>
        </p:nvPicPr>
        <p:blipFill rotWithShape="1">
          <a:blip r:embed="rId4">
            <a:alphaModFix/>
          </a:blip>
          <a:srcRect b="0" l="0" r="0" t="2114"/>
          <a:stretch/>
        </p:blipFill>
        <p:spPr>
          <a:xfrm>
            <a:off x="4561100" y="1871400"/>
            <a:ext cx="4304775" cy="2657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4"/>
          <p:cNvSpPr txBox="1"/>
          <p:nvPr>
            <p:ph type="title"/>
          </p:nvPr>
        </p:nvSpPr>
        <p:spPr>
          <a:xfrm>
            <a:off x="2626500" y="539500"/>
            <a:ext cx="3891000" cy="37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insights</a:t>
            </a:r>
            <a:endParaRPr/>
          </a:p>
        </p:txBody>
      </p:sp>
      <p:sp>
        <p:nvSpPr>
          <p:cNvPr id="409" name="Google Shape;409;p44"/>
          <p:cNvSpPr txBox="1"/>
          <p:nvPr/>
        </p:nvSpPr>
        <p:spPr>
          <a:xfrm>
            <a:off x="482200" y="1136650"/>
            <a:ext cx="3800100" cy="4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 </a:t>
            </a:r>
            <a:r>
              <a:rPr lang="en" sz="1800">
                <a:solidFill>
                  <a:schemeClr val="dk1"/>
                </a:solidFill>
                <a:latin typeface="Roboto Slab"/>
                <a:ea typeface="Roboto Slab"/>
                <a:cs typeface="Roboto Slab"/>
                <a:sym typeface="Roboto Slab"/>
              </a:rPr>
              <a:t>Refund Rate on each Ticket Type</a:t>
            </a:r>
            <a:endParaRPr sz="2900">
              <a:solidFill>
                <a:schemeClr val="dk1"/>
              </a:solidFill>
              <a:highlight>
                <a:schemeClr val="lt1"/>
              </a:highlight>
              <a:latin typeface="Roboto Slab"/>
              <a:ea typeface="Roboto Slab"/>
              <a:cs typeface="Roboto Slab"/>
              <a:sym typeface="Roboto Slab"/>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pic>
        <p:nvPicPr>
          <p:cNvPr id="410" name="Google Shape;410;p44"/>
          <p:cNvPicPr preferRelativeResize="0"/>
          <p:nvPr/>
        </p:nvPicPr>
        <p:blipFill>
          <a:blip r:embed="rId3">
            <a:alphaModFix/>
          </a:blip>
          <a:stretch>
            <a:fillRect/>
          </a:stretch>
        </p:blipFill>
        <p:spPr>
          <a:xfrm>
            <a:off x="5330250" y="1633862"/>
            <a:ext cx="2793745" cy="1557925"/>
          </a:xfrm>
          <a:prstGeom prst="rect">
            <a:avLst/>
          </a:prstGeom>
          <a:noFill/>
          <a:ln>
            <a:noFill/>
          </a:ln>
        </p:spPr>
      </p:pic>
      <p:pic>
        <p:nvPicPr>
          <p:cNvPr id="411" name="Google Shape;411;p44"/>
          <p:cNvPicPr preferRelativeResize="0"/>
          <p:nvPr/>
        </p:nvPicPr>
        <p:blipFill>
          <a:blip r:embed="rId4">
            <a:alphaModFix/>
          </a:blip>
          <a:stretch>
            <a:fillRect/>
          </a:stretch>
        </p:blipFill>
        <p:spPr>
          <a:xfrm>
            <a:off x="3048938" y="3248625"/>
            <a:ext cx="3046125" cy="1557925"/>
          </a:xfrm>
          <a:prstGeom prst="rect">
            <a:avLst/>
          </a:prstGeom>
          <a:noFill/>
          <a:ln>
            <a:noFill/>
          </a:ln>
        </p:spPr>
      </p:pic>
      <p:pic>
        <p:nvPicPr>
          <p:cNvPr id="412" name="Google Shape;412;p44"/>
          <p:cNvPicPr preferRelativeResize="0"/>
          <p:nvPr/>
        </p:nvPicPr>
        <p:blipFill>
          <a:blip r:embed="rId5">
            <a:alphaModFix/>
          </a:blip>
          <a:stretch>
            <a:fillRect/>
          </a:stretch>
        </p:blipFill>
        <p:spPr>
          <a:xfrm>
            <a:off x="1346425" y="1613487"/>
            <a:ext cx="1959401" cy="1606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7"/>
          <p:cNvSpPr txBox="1"/>
          <p:nvPr>
            <p:ph idx="15" type="title"/>
          </p:nvPr>
        </p:nvSpPr>
        <p:spPr>
          <a:xfrm>
            <a:off x="2576850" y="539500"/>
            <a:ext cx="3990300" cy="37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Team Members</a:t>
            </a:r>
            <a:endParaRPr/>
          </a:p>
        </p:txBody>
      </p:sp>
      <p:sp>
        <p:nvSpPr>
          <p:cNvPr id="213" name="Google Shape;213;p27"/>
          <p:cNvSpPr txBox="1"/>
          <p:nvPr>
            <p:ph type="title"/>
          </p:nvPr>
        </p:nvSpPr>
        <p:spPr>
          <a:xfrm>
            <a:off x="948447" y="1933700"/>
            <a:ext cx="2518800" cy="42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Mariam Mahmoud</a:t>
            </a:r>
            <a:endParaRPr/>
          </a:p>
        </p:txBody>
      </p:sp>
      <p:sp>
        <p:nvSpPr>
          <p:cNvPr id="214" name="Google Shape;214;p27"/>
          <p:cNvSpPr txBox="1"/>
          <p:nvPr>
            <p:ph idx="1" type="subTitle"/>
          </p:nvPr>
        </p:nvSpPr>
        <p:spPr>
          <a:xfrm>
            <a:off x="948447" y="2293700"/>
            <a:ext cx="2518800" cy="53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Cleaning</a:t>
            </a:r>
            <a:endParaRPr/>
          </a:p>
        </p:txBody>
      </p:sp>
      <p:sp>
        <p:nvSpPr>
          <p:cNvPr id="215" name="Google Shape;215;p27"/>
          <p:cNvSpPr txBox="1"/>
          <p:nvPr>
            <p:ph idx="2" type="title"/>
          </p:nvPr>
        </p:nvSpPr>
        <p:spPr>
          <a:xfrm>
            <a:off x="3718525" y="1933700"/>
            <a:ext cx="2274600" cy="4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Jumana Hossam</a:t>
            </a:r>
            <a:endParaRPr/>
          </a:p>
        </p:txBody>
      </p:sp>
      <p:sp>
        <p:nvSpPr>
          <p:cNvPr id="216" name="Google Shape;216;p27"/>
          <p:cNvSpPr txBox="1"/>
          <p:nvPr>
            <p:ph idx="3" type="subTitle"/>
          </p:nvPr>
        </p:nvSpPr>
        <p:spPr>
          <a:xfrm>
            <a:off x="3718525" y="2293700"/>
            <a:ext cx="2274600" cy="53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Cleaning</a:t>
            </a:r>
            <a:endParaRPr/>
          </a:p>
        </p:txBody>
      </p:sp>
      <p:sp>
        <p:nvSpPr>
          <p:cNvPr id="217" name="Google Shape;217;p27"/>
          <p:cNvSpPr txBox="1"/>
          <p:nvPr>
            <p:ph idx="4" type="title"/>
          </p:nvPr>
        </p:nvSpPr>
        <p:spPr>
          <a:xfrm>
            <a:off x="6155613" y="1933700"/>
            <a:ext cx="2051400" cy="4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Shaza Ahmed</a:t>
            </a:r>
            <a:endParaRPr/>
          </a:p>
        </p:txBody>
      </p:sp>
      <p:sp>
        <p:nvSpPr>
          <p:cNvPr id="218" name="Google Shape;218;p27"/>
          <p:cNvSpPr txBox="1"/>
          <p:nvPr>
            <p:ph idx="5" type="subTitle"/>
          </p:nvPr>
        </p:nvSpPr>
        <p:spPr>
          <a:xfrm>
            <a:off x="6155613" y="2293700"/>
            <a:ext cx="2051400" cy="53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Modelling</a:t>
            </a:r>
            <a:endParaRPr/>
          </a:p>
        </p:txBody>
      </p:sp>
      <p:sp>
        <p:nvSpPr>
          <p:cNvPr id="219" name="Google Shape;219;p27"/>
          <p:cNvSpPr txBox="1"/>
          <p:nvPr>
            <p:ph idx="6" type="title"/>
          </p:nvPr>
        </p:nvSpPr>
        <p:spPr>
          <a:xfrm>
            <a:off x="1871400" y="3479050"/>
            <a:ext cx="2427600" cy="4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Mennatullah Omar</a:t>
            </a:r>
            <a:endParaRPr/>
          </a:p>
        </p:txBody>
      </p:sp>
      <p:sp>
        <p:nvSpPr>
          <p:cNvPr id="220" name="Google Shape;220;p27"/>
          <p:cNvSpPr txBox="1"/>
          <p:nvPr>
            <p:ph idx="7" type="subTitle"/>
          </p:nvPr>
        </p:nvSpPr>
        <p:spPr>
          <a:xfrm>
            <a:off x="1871400" y="3839050"/>
            <a:ext cx="2427600" cy="53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a:t>
            </a:r>
            <a:r>
              <a:rPr lang="en"/>
              <a:t>Visualization</a:t>
            </a:r>
            <a:endParaRPr/>
          </a:p>
        </p:txBody>
      </p:sp>
      <p:sp>
        <p:nvSpPr>
          <p:cNvPr id="221" name="Google Shape;221;p27"/>
          <p:cNvSpPr txBox="1"/>
          <p:nvPr>
            <p:ph idx="8" type="title"/>
          </p:nvPr>
        </p:nvSpPr>
        <p:spPr>
          <a:xfrm>
            <a:off x="4845100" y="3479650"/>
            <a:ext cx="2274600" cy="4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Meram George</a:t>
            </a:r>
            <a:endParaRPr/>
          </a:p>
        </p:txBody>
      </p:sp>
      <p:sp>
        <p:nvSpPr>
          <p:cNvPr id="222" name="Google Shape;222;p27"/>
          <p:cNvSpPr txBox="1"/>
          <p:nvPr>
            <p:ph idx="9" type="subTitle"/>
          </p:nvPr>
        </p:nvSpPr>
        <p:spPr>
          <a:xfrm>
            <a:off x="4845100" y="3839650"/>
            <a:ext cx="2274600" cy="53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Data Visualization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5"/>
          <p:cNvSpPr txBox="1"/>
          <p:nvPr>
            <p:ph type="title"/>
          </p:nvPr>
        </p:nvSpPr>
        <p:spPr>
          <a:xfrm>
            <a:off x="2626500" y="539500"/>
            <a:ext cx="3891000" cy="37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insights</a:t>
            </a:r>
            <a:endParaRPr/>
          </a:p>
        </p:txBody>
      </p:sp>
      <p:pic>
        <p:nvPicPr>
          <p:cNvPr id="418" name="Google Shape;418;p45"/>
          <p:cNvPicPr preferRelativeResize="0"/>
          <p:nvPr/>
        </p:nvPicPr>
        <p:blipFill>
          <a:blip r:embed="rId3">
            <a:alphaModFix/>
          </a:blip>
          <a:stretch>
            <a:fillRect/>
          </a:stretch>
        </p:blipFill>
        <p:spPr>
          <a:xfrm>
            <a:off x="6868800" y="2043625"/>
            <a:ext cx="1822324" cy="1822324"/>
          </a:xfrm>
          <a:prstGeom prst="rect">
            <a:avLst/>
          </a:prstGeom>
          <a:noFill/>
          <a:ln>
            <a:noFill/>
          </a:ln>
        </p:spPr>
      </p:pic>
      <p:sp>
        <p:nvSpPr>
          <p:cNvPr id="419" name="Google Shape;419;p45"/>
          <p:cNvSpPr txBox="1"/>
          <p:nvPr/>
        </p:nvSpPr>
        <p:spPr>
          <a:xfrm>
            <a:off x="482200" y="1136650"/>
            <a:ext cx="3800100" cy="4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 Refund Rate on each Ticket Type</a:t>
            </a:r>
            <a:endParaRPr sz="2900">
              <a:solidFill>
                <a:schemeClr val="dk1"/>
              </a:solidFill>
              <a:highlight>
                <a:schemeClr val="lt1"/>
              </a:highlight>
              <a:latin typeface="Roboto Slab"/>
              <a:ea typeface="Roboto Slab"/>
              <a:cs typeface="Roboto Slab"/>
              <a:sym typeface="Roboto Slab"/>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
        <p:nvSpPr>
          <p:cNvPr id="420" name="Google Shape;420;p45"/>
          <p:cNvSpPr/>
          <p:nvPr/>
        </p:nvSpPr>
        <p:spPr>
          <a:xfrm>
            <a:off x="627900" y="1805800"/>
            <a:ext cx="5801400" cy="2717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21" name="Google Shape;421;p45"/>
          <p:cNvSpPr txBox="1"/>
          <p:nvPr/>
        </p:nvSpPr>
        <p:spPr>
          <a:xfrm>
            <a:off x="1023081" y="1933650"/>
            <a:ext cx="2153400" cy="3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u="sng">
                <a:solidFill>
                  <a:srgbClr val="7F7DEB"/>
                </a:solidFill>
                <a:latin typeface="Roboto"/>
                <a:ea typeface="Roboto"/>
                <a:cs typeface="Roboto"/>
                <a:sym typeface="Roboto"/>
              </a:rPr>
              <a:t>Exploration:</a:t>
            </a:r>
            <a:r>
              <a:rPr lang="en">
                <a:solidFill>
                  <a:schemeClr val="dk1"/>
                </a:solidFill>
                <a:latin typeface="Roboto"/>
                <a:ea typeface="Roboto"/>
                <a:cs typeface="Roboto"/>
                <a:sym typeface="Roboto"/>
              </a:rPr>
              <a:t>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
        <p:nvSpPr>
          <p:cNvPr id="422" name="Google Shape;422;p45"/>
          <p:cNvSpPr txBox="1"/>
          <p:nvPr/>
        </p:nvSpPr>
        <p:spPr>
          <a:xfrm>
            <a:off x="1009900" y="2309550"/>
            <a:ext cx="5091300" cy="20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T</a:t>
            </a:r>
            <a:r>
              <a:rPr lang="en">
                <a:solidFill>
                  <a:schemeClr val="dk1"/>
                </a:solidFill>
                <a:latin typeface="Roboto"/>
                <a:ea typeface="Roboto"/>
                <a:cs typeface="Roboto"/>
                <a:sym typeface="Roboto"/>
              </a:rPr>
              <a:t>he percentage of refund on each Ticket Type in order are:</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b="1" lang="en">
                <a:solidFill>
                  <a:schemeClr val="dk1"/>
                </a:solidFill>
                <a:latin typeface="Roboto"/>
                <a:ea typeface="Roboto"/>
                <a:cs typeface="Roboto"/>
                <a:sym typeface="Roboto"/>
              </a:rPr>
              <a:t>Off-Peak</a:t>
            </a:r>
            <a:r>
              <a:rPr lang="en">
                <a:solidFill>
                  <a:schemeClr val="dk1"/>
                </a:solidFill>
                <a:latin typeface="Roboto"/>
                <a:ea typeface="Roboto"/>
                <a:cs typeface="Roboto"/>
                <a:sym typeface="Roboto"/>
              </a:rPr>
              <a:t>: 4.22% </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b="1" lang="en">
                <a:solidFill>
                  <a:schemeClr val="dk1"/>
                </a:solidFill>
                <a:latin typeface="Roboto"/>
                <a:ea typeface="Roboto"/>
                <a:cs typeface="Roboto"/>
                <a:sym typeface="Roboto"/>
              </a:rPr>
              <a:t>Advance</a:t>
            </a:r>
            <a:r>
              <a:rPr lang="en">
                <a:solidFill>
                  <a:schemeClr val="dk1"/>
                </a:solidFill>
                <a:latin typeface="Roboto"/>
                <a:ea typeface="Roboto"/>
                <a:cs typeface="Roboto"/>
                <a:sym typeface="Roboto"/>
              </a:rPr>
              <a:t>: 3.48% </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b="1" lang="en">
                <a:solidFill>
                  <a:schemeClr val="dk1"/>
                </a:solidFill>
                <a:latin typeface="Roboto"/>
                <a:ea typeface="Roboto"/>
                <a:cs typeface="Roboto"/>
                <a:sym typeface="Roboto"/>
              </a:rPr>
              <a:t>AnyTime:</a:t>
            </a:r>
            <a:r>
              <a:rPr lang="en">
                <a:solidFill>
                  <a:schemeClr val="dk1"/>
                </a:solidFill>
                <a:latin typeface="Roboto"/>
                <a:ea typeface="Roboto"/>
                <a:cs typeface="Roboto"/>
                <a:sym typeface="Roboto"/>
              </a:rPr>
              <a:t> 2.58%</a:t>
            </a:r>
            <a:endParaRPr>
              <a:solidFill>
                <a:schemeClr val="dk1"/>
              </a:solidFill>
              <a:latin typeface="Roboto"/>
              <a:ea typeface="Roboto"/>
              <a:cs typeface="Roboto"/>
              <a:sym typeface="Roboto"/>
            </a:endParaRPr>
          </a:p>
          <a:p>
            <a:pPr indent="0" lvl="0" marL="0" rtl="0" algn="l">
              <a:spcBef>
                <a:spcPts val="1000"/>
              </a:spcBef>
              <a:spcAft>
                <a:spcPts val="0"/>
              </a:spcAft>
              <a:buNone/>
            </a:pPr>
            <a:r>
              <a:rPr lang="en">
                <a:solidFill>
                  <a:schemeClr val="dk1"/>
                </a:solidFill>
                <a:latin typeface="Roboto"/>
                <a:ea typeface="Roboto"/>
                <a:cs typeface="Roboto"/>
                <a:sym typeface="Roboto"/>
              </a:rPr>
              <a:t>T</a:t>
            </a:r>
            <a:r>
              <a:rPr lang="en">
                <a:solidFill>
                  <a:schemeClr val="dk1"/>
                </a:solidFill>
                <a:latin typeface="Roboto"/>
                <a:ea typeface="Roboto"/>
                <a:cs typeface="Roboto"/>
                <a:sym typeface="Roboto"/>
              </a:rPr>
              <a:t>he percentage of refund on each Journey Status in order are:</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b="1" lang="en">
                <a:solidFill>
                  <a:schemeClr val="dk1"/>
                </a:solidFill>
                <a:latin typeface="Roboto"/>
                <a:ea typeface="Roboto"/>
                <a:cs typeface="Roboto"/>
                <a:sym typeface="Roboto"/>
              </a:rPr>
              <a:t>Cancelled</a:t>
            </a:r>
            <a:r>
              <a:rPr lang="en">
                <a:solidFill>
                  <a:schemeClr val="dk1"/>
                </a:solidFill>
                <a:latin typeface="Roboto"/>
                <a:ea typeface="Roboto"/>
                <a:cs typeface="Roboto"/>
                <a:sym typeface="Roboto"/>
              </a:rPr>
              <a:t>: 30.43% </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b="1" lang="en">
                <a:solidFill>
                  <a:schemeClr val="dk1"/>
                </a:solidFill>
                <a:latin typeface="Roboto"/>
                <a:ea typeface="Roboto"/>
                <a:cs typeface="Roboto"/>
                <a:sym typeface="Roboto"/>
              </a:rPr>
              <a:t>Delayed</a:t>
            </a:r>
            <a:r>
              <a:rPr lang="en">
                <a:solidFill>
                  <a:schemeClr val="dk1"/>
                </a:solidFill>
                <a:latin typeface="Roboto"/>
                <a:ea typeface="Roboto"/>
                <a:cs typeface="Roboto"/>
                <a:sym typeface="Roboto"/>
              </a:rPr>
              <a:t>: 23.66% </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b="1" lang="en">
                <a:solidFill>
                  <a:schemeClr val="dk1"/>
                </a:solidFill>
                <a:latin typeface="Roboto"/>
                <a:ea typeface="Roboto"/>
                <a:cs typeface="Roboto"/>
                <a:sym typeface="Roboto"/>
              </a:rPr>
              <a:t>On Time:</a:t>
            </a:r>
            <a:r>
              <a:rPr lang="en">
                <a:solidFill>
                  <a:schemeClr val="dk1"/>
                </a:solidFill>
                <a:latin typeface="Roboto"/>
                <a:ea typeface="Roboto"/>
                <a:cs typeface="Roboto"/>
                <a:sym typeface="Roboto"/>
              </a:rPr>
              <a:t> 0.03%</a:t>
            </a:r>
            <a:endParaRPr>
              <a:solidFill>
                <a:schemeClr val="dk1"/>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6"/>
          <p:cNvSpPr txBox="1"/>
          <p:nvPr>
            <p:ph type="title"/>
          </p:nvPr>
        </p:nvSpPr>
        <p:spPr>
          <a:xfrm>
            <a:off x="2626500" y="539500"/>
            <a:ext cx="3891000" cy="37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insights</a:t>
            </a:r>
            <a:endParaRPr/>
          </a:p>
        </p:txBody>
      </p:sp>
      <p:pic>
        <p:nvPicPr>
          <p:cNvPr id="428" name="Google Shape;428;p46"/>
          <p:cNvPicPr preferRelativeResize="0"/>
          <p:nvPr/>
        </p:nvPicPr>
        <p:blipFill>
          <a:blip r:embed="rId3">
            <a:alphaModFix/>
          </a:blip>
          <a:stretch>
            <a:fillRect/>
          </a:stretch>
        </p:blipFill>
        <p:spPr>
          <a:xfrm>
            <a:off x="6868800" y="2043625"/>
            <a:ext cx="1822324" cy="1822324"/>
          </a:xfrm>
          <a:prstGeom prst="rect">
            <a:avLst/>
          </a:prstGeom>
          <a:noFill/>
          <a:ln>
            <a:noFill/>
          </a:ln>
        </p:spPr>
      </p:pic>
      <p:sp>
        <p:nvSpPr>
          <p:cNvPr id="429" name="Google Shape;429;p46"/>
          <p:cNvSpPr txBox="1"/>
          <p:nvPr/>
        </p:nvSpPr>
        <p:spPr>
          <a:xfrm>
            <a:off x="482200" y="1136650"/>
            <a:ext cx="3800100" cy="4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 Refund Rate on each Ticket Type</a:t>
            </a:r>
            <a:endParaRPr sz="2900">
              <a:solidFill>
                <a:schemeClr val="dk1"/>
              </a:solidFill>
              <a:highlight>
                <a:schemeClr val="lt1"/>
              </a:highlight>
              <a:latin typeface="Roboto Slab"/>
              <a:ea typeface="Roboto Slab"/>
              <a:cs typeface="Roboto Slab"/>
              <a:sym typeface="Roboto Slab"/>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
        <p:nvSpPr>
          <p:cNvPr id="430" name="Google Shape;430;p46"/>
          <p:cNvSpPr/>
          <p:nvPr/>
        </p:nvSpPr>
        <p:spPr>
          <a:xfrm>
            <a:off x="611700" y="1698200"/>
            <a:ext cx="2819400" cy="270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31" name="Google Shape;431;p46"/>
          <p:cNvSpPr/>
          <p:nvPr/>
        </p:nvSpPr>
        <p:spPr>
          <a:xfrm>
            <a:off x="3647150" y="1698200"/>
            <a:ext cx="2870400" cy="270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32" name="Google Shape;432;p46"/>
          <p:cNvSpPr txBox="1"/>
          <p:nvPr/>
        </p:nvSpPr>
        <p:spPr>
          <a:xfrm>
            <a:off x="812100" y="1854200"/>
            <a:ext cx="2619000" cy="4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u="sng">
                <a:solidFill>
                  <a:srgbClr val="7F7DEB"/>
                </a:solidFill>
                <a:latin typeface="Roboto"/>
                <a:ea typeface="Roboto"/>
                <a:cs typeface="Roboto"/>
                <a:sym typeface="Roboto"/>
              </a:rPr>
              <a:t>Suggested Explanation:</a:t>
            </a:r>
            <a:endParaRPr b="1" sz="1700" u="sng">
              <a:solidFill>
                <a:srgbClr val="7F7DEB"/>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433" name="Google Shape;433;p46"/>
          <p:cNvSpPr txBox="1"/>
          <p:nvPr/>
        </p:nvSpPr>
        <p:spPr>
          <a:xfrm>
            <a:off x="3721500" y="2213650"/>
            <a:ext cx="2629800" cy="2057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D</a:t>
            </a:r>
            <a:r>
              <a:rPr lang="en">
                <a:solidFill>
                  <a:schemeClr val="dk1"/>
                </a:solidFill>
                <a:latin typeface="Roboto"/>
                <a:ea typeface="Roboto"/>
                <a:cs typeface="Roboto"/>
                <a:sym typeface="Roboto"/>
              </a:rPr>
              <a:t>iscounts can be applied on Anytime tickets.</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Make a disclaimer about off-peak tickets on the website when purchasing.</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Resolve the delay and cancellation reasons for journeys. </a:t>
            </a:r>
            <a:r>
              <a:rPr lang="en">
                <a:solidFill>
                  <a:schemeClr val="dk1"/>
                </a:solidFill>
                <a:latin typeface="Roboto"/>
                <a:ea typeface="Roboto"/>
                <a:cs typeface="Roboto"/>
                <a:sym typeface="Roboto"/>
              </a:rPr>
              <a:t>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
        <p:nvSpPr>
          <p:cNvPr id="434" name="Google Shape;434;p46"/>
          <p:cNvSpPr txBox="1"/>
          <p:nvPr/>
        </p:nvSpPr>
        <p:spPr>
          <a:xfrm>
            <a:off x="838800" y="2376550"/>
            <a:ext cx="2365200" cy="16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 Off-peak tickets can be used only on off-peak hours (weekdays between 6-8am and 4-6pm), so may be after purchasing them online they can not use it on peak hours.</a:t>
            </a:r>
            <a:endParaRPr>
              <a:solidFill>
                <a:schemeClr val="dk1"/>
              </a:solidFill>
              <a:latin typeface="Roboto"/>
              <a:ea typeface="Roboto"/>
              <a:cs typeface="Roboto"/>
              <a:sym typeface="Roboto"/>
            </a:endParaRPr>
          </a:p>
        </p:txBody>
      </p:sp>
      <p:sp>
        <p:nvSpPr>
          <p:cNvPr id="435" name="Google Shape;435;p46"/>
          <p:cNvSpPr txBox="1"/>
          <p:nvPr/>
        </p:nvSpPr>
        <p:spPr>
          <a:xfrm>
            <a:off x="3833856" y="1843444"/>
            <a:ext cx="2496600" cy="41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u="sng">
                <a:solidFill>
                  <a:srgbClr val="7F7DEB"/>
                </a:solidFill>
                <a:latin typeface="Roboto"/>
                <a:ea typeface="Roboto"/>
                <a:cs typeface="Roboto"/>
                <a:sym typeface="Roboto"/>
              </a:rPr>
              <a:t>Suggested Strategy:</a:t>
            </a:r>
            <a:endParaRPr b="1" sz="1700" u="sng">
              <a:solidFill>
                <a:srgbClr val="7F7DEB"/>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7"/>
          <p:cNvSpPr txBox="1"/>
          <p:nvPr>
            <p:ph type="title"/>
          </p:nvPr>
        </p:nvSpPr>
        <p:spPr>
          <a:xfrm>
            <a:off x="2626500" y="539500"/>
            <a:ext cx="3891000" cy="37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insights</a:t>
            </a:r>
            <a:endParaRPr/>
          </a:p>
        </p:txBody>
      </p:sp>
      <p:sp>
        <p:nvSpPr>
          <p:cNvPr id="441" name="Google Shape;441;p47"/>
          <p:cNvSpPr txBox="1"/>
          <p:nvPr/>
        </p:nvSpPr>
        <p:spPr>
          <a:xfrm>
            <a:off x="482200" y="1026025"/>
            <a:ext cx="4328400" cy="4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Delay &amp; Cancellation Rate of each Route</a:t>
            </a:r>
            <a:endParaRPr>
              <a:solidFill>
                <a:schemeClr val="dk1"/>
              </a:solidFill>
              <a:latin typeface="Roboto"/>
              <a:ea typeface="Roboto"/>
              <a:cs typeface="Roboto"/>
              <a:sym typeface="Roboto"/>
            </a:endParaRPr>
          </a:p>
        </p:txBody>
      </p:sp>
      <p:pic>
        <p:nvPicPr>
          <p:cNvPr id="442" name="Google Shape;442;p47"/>
          <p:cNvPicPr preferRelativeResize="0"/>
          <p:nvPr/>
        </p:nvPicPr>
        <p:blipFill>
          <a:blip r:embed="rId3">
            <a:alphaModFix/>
          </a:blip>
          <a:stretch>
            <a:fillRect/>
          </a:stretch>
        </p:blipFill>
        <p:spPr>
          <a:xfrm>
            <a:off x="942925" y="2013063"/>
            <a:ext cx="4066000" cy="2061325"/>
          </a:xfrm>
          <a:prstGeom prst="rect">
            <a:avLst/>
          </a:prstGeom>
          <a:noFill/>
          <a:ln>
            <a:noFill/>
          </a:ln>
        </p:spPr>
      </p:pic>
      <p:pic>
        <p:nvPicPr>
          <p:cNvPr id="443" name="Google Shape;443;p47"/>
          <p:cNvPicPr preferRelativeResize="0"/>
          <p:nvPr/>
        </p:nvPicPr>
        <p:blipFill>
          <a:blip r:embed="rId4">
            <a:alphaModFix/>
          </a:blip>
          <a:stretch>
            <a:fillRect/>
          </a:stretch>
        </p:blipFill>
        <p:spPr>
          <a:xfrm>
            <a:off x="5376325" y="2057425"/>
            <a:ext cx="2958900" cy="1972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8"/>
          <p:cNvSpPr txBox="1"/>
          <p:nvPr>
            <p:ph type="title"/>
          </p:nvPr>
        </p:nvSpPr>
        <p:spPr>
          <a:xfrm>
            <a:off x="2626500" y="539500"/>
            <a:ext cx="3891000" cy="37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insights</a:t>
            </a:r>
            <a:endParaRPr/>
          </a:p>
        </p:txBody>
      </p:sp>
      <p:sp>
        <p:nvSpPr>
          <p:cNvPr id="449" name="Google Shape;449;p48"/>
          <p:cNvSpPr txBox="1"/>
          <p:nvPr/>
        </p:nvSpPr>
        <p:spPr>
          <a:xfrm>
            <a:off x="482200" y="1026025"/>
            <a:ext cx="4328400" cy="4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Delay &amp; Cancellation Rate of each Route</a:t>
            </a:r>
            <a:endParaRPr>
              <a:solidFill>
                <a:schemeClr val="dk1"/>
              </a:solidFill>
              <a:latin typeface="Roboto"/>
              <a:ea typeface="Roboto"/>
              <a:cs typeface="Roboto"/>
              <a:sym typeface="Roboto"/>
            </a:endParaRPr>
          </a:p>
        </p:txBody>
      </p:sp>
      <p:pic>
        <p:nvPicPr>
          <p:cNvPr id="450" name="Google Shape;450;p48"/>
          <p:cNvPicPr preferRelativeResize="0"/>
          <p:nvPr/>
        </p:nvPicPr>
        <p:blipFill rotWithShape="1">
          <a:blip r:embed="rId3">
            <a:alphaModFix/>
          </a:blip>
          <a:srcRect b="0" l="2439" r="0" t="0"/>
          <a:stretch/>
        </p:blipFill>
        <p:spPr>
          <a:xfrm>
            <a:off x="1883738" y="1473925"/>
            <a:ext cx="5376525" cy="33647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9"/>
          <p:cNvSpPr txBox="1"/>
          <p:nvPr>
            <p:ph type="title"/>
          </p:nvPr>
        </p:nvSpPr>
        <p:spPr>
          <a:xfrm>
            <a:off x="2626500" y="539500"/>
            <a:ext cx="3891000" cy="37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insights</a:t>
            </a:r>
            <a:endParaRPr/>
          </a:p>
        </p:txBody>
      </p:sp>
      <p:pic>
        <p:nvPicPr>
          <p:cNvPr id="456" name="Google Shape;456;p49"/>
          <p:cNvPicPr preferRelativeResize="0"/>
          <p:nvPr/>
        </p:nvPicPr>
        <p:blipFill rotWithShape="1">
          <a:blip r:embed="rId3">
            <a:alphaModFix/>
          </a:blip>
          <a:srcRect b="0" l="0" r="26627" t="0"/>
          <a:stretch/>
        </p:blipFill>
        <p:spPr>
          <a:xfrm>
            <a:off x="6459875" y="2043625"/>
            <a:ext cx="2139426" cy="1822324"/>
          </a:xfrm>
          <a:prstGeom prst="rect">
            <a:avLst/>
          </a:prstGeom>
          <a:noFill/>
          <a:ln>
            <a:noFill/>
          </a:ln>
        </p:spPr>
      </p:pic>
      <p:sp>
        <p:nvSpPr>
          <p:cNvPr id="457" name="Google Shape;457;p49"/>
          <p:cNvSpPr txBox="1"/>
          <p:nvPr/>
        </p:nvSpPr>
        <p:spPr>
          <a:xfrm>
            <a:off x="482200" y="1136650"/>
            <a:ext cx="4584600" cy="4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Delay &amp; Cancellation Rate of each Route</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458" name="Google Shape;458;p49"/>
          <p:cNvSpPr/>
          <p:nvPr/>
        </p:nvSpPr>
        <p:spPr>
          <a:xfrm>
            <a:off x="639375" y="1679500"/>
            <a:ext cx="4584600" cy="2924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59" name="Google Shape;459;p49"/>
          <p:cNvSpPr txBox="1"/>
          <p:nvPr/>
        </p:nvSpPr>
        <p:spPr>
          <a:xfrm>
            <a:off x="986175" y="1745150"/>
            <a:ext cx="1889700" cy="3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u="sng">
                <a:solidFill>
                  <a:srgbClr val="7F7DEB"/>
                </a:solidFill>
                <a:latin typeface="Roboto"/>
                <a:ea typeface="Roboto"/>
                <a:cs typeface="Roboto"/>
                <a:sym typeface="Roboto"/>
              </a:rPr>
              <a:t>Exploration:</a:t>
            </a:r>
            <a:r>
              <a:rPr lang="en">
                <a:solidFill>
                  <a:schemeClr val="dk1"/>
                </a:solidFill>
                <a:latin typeface="Roboto"/>
                <a:ea typeface="Roboto"/>
                <a:cs typeface="Roboto"/>
                <a:sym typeface="Roboto"/>
              </a:rPr>
              <a:t>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
        <p:nvSpPr>
          <p:cNvPr id="460" name="Google Shape;460;p49"/>
          <p:cNvSpPr txBox="1"/>
          <p:nvPr/>
        </p:nvSpPr>
        <p:spPr>
          <a:xfrm>
            <a:off x="986175" y="2066575"/>
            <a:ext cx="3891000" cy="182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Top 10 used stations for journeys:</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Manchester Piccadilly (Technical Issue)</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Birmingham New Street (Weather)</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Liverpool Lime Street (Staff Shortage) </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London Euston (Weather)</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York (Technical Issue) </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London Paddington (Staff Shortage)</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Reading (Technical Issue)</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London st. Pancars (No delay)</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London Kings Cross (Staff Shortage)</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Oxford (No delay)</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0"/>
          <p:cNvSpPr txBox="1"/>
          <p:nvPr>
            <p:ph type="title"/>
          </p:nvPr>
        </p:nvSpPr>
        <p:spPr>
          <a:xfrm>
            <a:off x="2626500" y="539500"/>
            <a:ext cx="3891000" cy="37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insights</a:t>
            </a:r>
            <a:endParaRPr/>
          </a:p>
        </p:txBody>
      </p:sp>
      <p:pic>
        <p:nvPicPr>
          <p:cNvPr id="466" name="Google Shape;466;p50"/>
          <p:cNvPicPr preferRelativeResize="0"/>
          <p:nvPr/>
        </p:nvPicPr>
        <p:blipFill rotWithShape="1">
          <a:blip r:embed="rId3">
            <a:alphaModFix/>
          </a:blip>
          <a:srcRect b="0" l="0" r="26627" t="0"/>
          <a:stretch/>
        </p:blipFill>
        <p:spPr>
          <a:xfrm>
            <a:off x="6459875" y="2043625"/>
            <a:ext cx="2139426" cy="1822324"/>
          </a:xfrm>
          <a:prstGeom prst="rect">
            <a:avLst/>
          </a:prstGeom>
          <a:noFill/>
          <a:ln>
            <a:noFill/>
          </a:ln>
        </p:spPr>
      </p:pic>
      <p:sp>
        <p:nvSpPr>
          <p:cNvPr id="467" name="Google Shape;467;p50"/>
          <p:cNvSpPr txBox="1"/>
          <p:nvPr/>
        </p:nvSpPr>
        <p:spPr>
          <a:xfrm>
            <a:off x="482200" y="1136650"/>
            <a:ext cx="4741800" cy="4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Delay &amp; Cancellation Rate of each Route</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468" name="Google Shape;468;p50"/>
          <p:cNvSpPr/>
          <p:nvPr/>
        </p:nvSpPr>
        <p:spPr>
          <a:xfrm>
            <a:off x="639375" y="1676225"/>
            <a:ext cx="4825500" cy="1102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69" name="Google Shape;469;p50"/>
          <p:cNvSpPr txBox="1"/>
          <p:nvPr/>
        </p:nvSpPr>
        <p:spPr>
          <a:xfrm>
            <a:off x="936675" y="1717000"/>
            <a:ext cx="1802400" cy="3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u="sng">
                <a:solidFill>
                  <a:srgbClr val="7F7DEB"/>
                </a:solidFill>
                <a:latin typeface="Roboto"/>
                <a:ea typeface="Roboto"/>
                <a:cs typeface="Roboto"/>
                <a:sym typeface="Roboto"/>
              </a:rPr>
              <a:t>Exploration:</a:t>
            </a:r>
            <a:r>
              <a:rPr lang="en">
                <a:solidFill>
                  <a:schemeClr val="dk1"/>
                </a:solidFill>
                <a:latin typeface="Roboto"/>
                <a:ea typeface="Roboto"/>
                <a:cs typeface="Roboto"/>
                <a:sym typeface="Roboto"/>
              </a:rPr>
              <a:t>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
        <p:nvSpPr>
          <p:cNvPr id="470" name="Google Shape;470;p50"/>
          <p:cNvSpPr txBox="1"/>
          <p:nvPr/>
        </p:nvSpPr>
        <p:spPr>
          <a:xfrm>
            <a:off x="936675" y="2092901"/>
            <a:ext cx="4230900" cy="5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The highest number of delayed journeys happens at Departure Time 08:00 AM and 11:00 AM.</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
        <p:nvSpPr>
          <p:cNvPr id="471" name="Google Shape;471;p50"/>
          <p:cNvSpPr/>
          <p:nvPr/>
        </p:nvSpPr>
        <p:spPr>
          <a:xfrm>
            <a:off x="639375" y="2894500"/>
            <a:ext cx="4825500" cy="1719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72" name="Google Shape;472;p50"/>
          <p:cNvSpPr txBox="1"/>
          <p:nvPr/>
        </p:nvSpPr>
        <p:spPr>
          <a:xfrm>
            <a:off x="936675" y="2958100"/>
            <a:ext cx="2829000" cy="4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u="sng">
                <a:solidFill>
                  <a:srgbClr val="7F7DEB"/>
                </a:solidFill>
                <a:latin typeface="Roboto"/>
                <a:ea typeface="Roboto"/>
                <a:cs typeface="Roboto"/>
                <a:sym typeface="Roboto"/>
              </a:rPr>
              <a:t>Suggested Explanation</a:t>
            </a:r>
            <a:r>
              <a:rPr b="1" lang="en" sz="1600" u="sng">
                <a:solidFill>
                  <a:srgbClr val="7F7DEB"/>
                </a:solidFill>
                <a:latin typeface="Roboto"/>
                <a:ea typeface="Roboto"/>
                <a:cs typeface="Roboto"/>
                <a:sym typeface="Roboto"/>
              </a:rPr>
              <a:t>:</a:t>
            </a:r>
            <a:r>
              <a:rPr lang="en">
                <a:solidFill>
                  <a:schemeClr val="dk1"/>
                </a:solidFill>
                <a:latin typeface="Roboto"/>
                <a:ea typeface="Roboto"/>
                <a:cs typeface="Roboto"/>
                <a:sym typeface="Roboto"/>
              </a:rPr>
              <a:t>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
        <p:nvSpPr>
          <p:cNvPr id="473" name="Google Shape;473;p50"/>
          <p:cNvSpPr txBox="1"/>
          <p:nvPr/>
        </p:nvSpPr>
        <p:spPr>
          <a:xfrm>
            <a:off x="936675" y="3360075"/>
            <a:ext cx="4230900" cy="10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Some stations suffer from staff shortage, others from weather conditions and others from technical issues. This leads to delay on those stations which most likely affects the highest demand routes.</a:t>
            </a:r>
            <a:endParaRPr>
              <a:solidFill>
                <a:schemeClr val="dk1"/>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1"/>
          <p:cNvSpPr txBox="1"/>
          <p:nvPr>
            <p:ph type="title"/>
          </p:nvPr>
        </p:nvSpPr>
        <p:spPr>
          <a:xfrm>
            <a:off x="2626500" y="539500"/>
            <a:ext cx="3891000" cy="37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insights</a:t>
            </a:r>
            <a:endParaRPr/>
          </a:p>
        </p:txBody>
      </p:sp>
      <p:pic>
        <p:nvPicPr>
          <p:cNvPr id="479" name="Google Shape;479;p51"/>
          <p:cNvPicPr preferRelativeResize="0"/>
          <p:nvPr/>
        </p:nvPicPr>
        <p:blipFill rotWithShape="1">
          <a:blip r:embed="rId3">
            <a:alphaModFix/>
          </a:blip>
          <a:srcRect b="0" l="0" r="26627" t="0"/>
          <a:stretch/>
        </p:blipFill>
        <p:spPr>
          <a:xfrm>
            <a:off x="6459875" y="2043625"/>
            <a:ext cx="2139426" cy="1822324"/>
          </a:xfrm>
          <a:prstGeom prst="rect">
            <a:avLst/>
          </a:prstGeom>
          <a:noFill/>
          <a:ln>
            <a:noFill/>
          </a:ln>
        </p:spPr>
      </p:pic>
      <p:sp>
        <p:nvSpPr>
          <p:cNvPr id="480" name="Google Shape;480;p51"/>
          <p:cNvSpPr txBox="1"/>
          <p:nvPr/>
        </p:nvSpPr>
        <p:spPr>
          <a:xfrm>
            <a:off x="482200" y="1136650"/>
            <a:ext cx="4741800" cy="4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Delay &amp; Cancellation Rate of each Route</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481" name="Google Shape;481;p51"/>
          <p:cNvSpPr/>
          <p:nvPr/>
        </p:nvSpPr>
        <p:spPr>
          <a:xfrm>
            <a:off x="639375" y="1805800"/>
            <a:ext cx="5135700" cy="2867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82" name="Google Shape;482;p51"/>
          <p:cNvSpPr txBox="1"/>
          <p:nvPr/>
        </p:nvSpPr>
        <p:spPr>
          <a:xfrm>
            <a:off x="1034434" y="1911864"/>
            <a:ext cx="2837100" cy="3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u="sng">
                <a:solidFill>
                  <a:srgbClr val="7F7DEB"/>
                </a:solidFill>
                <a:latin typeface="Roboto"/>
                <a:ea typeface="Roboto"/>
                <a:cs typeface="Roboto"/>
                <a:sym typeface="Roboto"/>
              </a:rPr>
              <a:t>Suggested Strategy</a:t>
            </a:r>
            <a:r>
              <a:rPr b="1" lang="en" sz="1600" u="sng">
                <a:solidFill>
                  <a:srgbClr val="7F7DEB"/>
                </a:solidFill>
                <a:latin typeface="Roboto"/>
                <a:ea typeface="Roboto"/>
                <a:cs typeface="Roboto"/>
                <a:sym typeface="Roboto"/>
              </a:rPr>
              <a:t>:</a:t>
            </a:r>
            <a:r>
              <a:rPr lang="en">
                <a:solidFill>
                  <a:schemeClr val="dk1"/>
                </a:solidFill>
                <a:latin typeface="Roboto"/>
                <a:ea typeface="Roboto"/>
                <a:cs typeface="Roboto"/>
                <a:sym typeface="Roboto"/>
              </a:rPr>
              <a:t>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
        <p:nvSpPr>
          <p:cNvPr id="483" name="Google Shape;483;p51"/>
          <p:cNvSpPr txBox="1"/>
          <p:nvPr/>
        </p:nvSpPr>
        <p:spPr>
          <a:xfrm>
            <a:off x="955875" y="2252850"/>
            <a:ext cx="4502700" cy="2247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Hire more staff on Liverpool Lime Street, London Paddington, and London Kings Cross.</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Make better schedules to cover all hours along the day (The most delay is at 08:00 AM and 11:00 AM).</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Track weather forecasting on Birmingham New Street, and London Euston, to know if there is bad weather to take into account.</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Solve Technical issues on Manchester Piccadilly, York, and Reading.</a:t>
            </a:r>
            <a:endParaRPr>
              <a:solidFill>
                <a:schemeClr val="dk1"/>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2"/>
          <p:cNvSpPr txBox="1"/>
          <p:nvPr>
            <p:ph type="title"/>
          </p:nvPr>
        </p:nvSpPr>
        <p:spPr>
          <a:xfrm>
            <a:off x="2626500" y="539500"/>
            <a:ext cx="3891000" cy="37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insights</a:t>
            </a:r>
            <a:endParaRPr/>
          </a:p>
        </p:txBody>
      </p:sp>
      <p:sp>
        <p:nvSpPr>
          <p:cNvPr id="489" name="Google Shape;489;p52"/>
          <p:cNvSpPr txBox="1"/>
          <p:nvPr/>
        </p:nvSpPr>
        <p:spPr>
          <a:xfrm>
            <a:off x="482200" y="1136650"/>
            <a:ext cx="3800100" cy="4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Purchase Type on each Railcard</a:t>
            </a:r>
            <a:endParaRPr>
              <a:solidFill>
                <a:schemeClr val="dk1"/>
              </a:solidFill>
              <a:latin typeface="Roboto"/>
              <a:ea typeface="Roboto"/>
              <a:cs typeface="Roboto"/>
              <a:sym typeface="Roboto"/>
            </a:endParaRPr>
          </a:p>
        </p:txBody>
      </p:sp>
      <p:pic>
        <p:nvPicPr>
          <p:cNvPr id="490" name="Google Shape;490;p52"/>
          <p:cNvPicPr preferRelativeResize="0"/>
          <p:nvPr/>
        </p:nvPicPr>
        <p:blipFill>
          <a:blip r:embed="rId3">
            <a:alphaModFix/>
          </a:blip>
          <a:stretch>
            <a:fillRect/>
          </a:stretch>
        </p:blipFill>
        <p:spPr>
          <a:xfrm>
            <a:off x="535400" y="1805788"/>
            <a:ext cx="3923350" cy="2636746"/>
          </a:xfrm>
          <a:prstGeom prst="rect">
            <a:avLst/>
          </a:prstGeom>
          <a:noFill/>
          <a:ln>
            <a:noFill/>
          </a:ln>
        </p:spPr>
      </p:pic>
      <p:pic>
        <p:nvPicPr>
          <p:cNvPr id="491" name="Google Shape;491;p52"/>
          <p:cNvPicPr preferRelativeResize="0"/>
          <p:nvPr/>
        </p:nvPicPr>
        <p:blipFill>
          <a:blip r:embed="rId4">
            <a:alphaModFix/>
          </a:blip>
          <a:stretch>
            <a:fillRect/>
          </a:stretch>
        </p:blipFill>
        <p:spPr>
          <a:xfrm>
            <a:off x="4569325" y="1805800"/>
            <a:ext cx="4389634" cy="27973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53"/>
          <p:cNvSpPr txBox="1"/>
          <p:nvPr>
            <p:ph type="title"/>
          </p:nvPr>
        </p:nvSpPr>
        <p:spPr>
          <a:xfrm>
            <a:off x="2626500" y="539500"/>
            <a:ext cx="3891000" cy="37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insights</a:t>
            </a:r>
            <a:endParaRPr/>
          </a:p>
        </p:txBody>
      </p:sp>
      <p:pic>
        <p:nvPicPr>
          <p:cNvPr id="497" name="Google Shape;497;p53"/>
          <p:cNvPicPr preferRelativeResize="0"/>
          <p:nvPr/>
        </p:nvPicPr>
        <p:blipFill rotWithShape="1">
          <a:blip r:embed="rId3">
            <a:alphaModFix/>
          </a:blip>
          <a:srcRect b="0" l="0" r="0" t="0"/>
          <a:stretch/>
        </p:blipFill>
        <p:spPr>
          <a:xfrm>
            <a:off x="5086025" y="2243850"/>
            <a:ext cx="3657900" cy="1829000"/>
          </a:xfrm>
          <a:prstGeom prst="rect">
            <a:avLst/>
          </a:prstGeom>
          <a:noFill/>
          <a:ln>
            <a:noFill/>
          </a:ln>
        </p:spPr>
      </p:pic>
      <p:sp>
        <p:nvSpPr>
          <p:cNvPr id="498" name="Google Shape;498;p53"/>
          <p:cNvSpPr txBox="1"/>
          <p:nvPr/>
        </p:nvSpPr>
        <p:spPr>
          <a:xfrm>
            <a:off x="505175" y="1096463"/>
            <a:ext cx="3800100" cy="4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Purchase Type on each Railcard</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499" name="Google Shape;499;p53"/>
          <p:cNvSpPr/>
          <p:nvPr/>
        </p:nvSpPr>
        <p:spPr>
          <a:xfrm>
            <a:off x="582000" y="1673238"/>
            <a:ext cx="4125300" cy="1883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00" name="Google Shape;500;p53"/>
          <p:cNvSpPr txBox="1"/>
          <p:nvPr/>
        </p:nvSpPr>
        <p:spPr>
          <a:xfrm>
            <a:off x="802125" y="1673247"/>
            <a:ext cx="1889700" cy="3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u="sng">
                <a:solidFill>
                  <a:srgbClr val="7F7DEB"/>
                </a:solidFill>
                <a:latin typeface="Roboto"/>
                <a:ea typeface="Roboto"/>
                <a:cs typeface="Roboto"/>
                <a:sym typeface="Roboto"/>
              </a:rPr>
              <a:t>Exploration:</a:t>
            </a:r>
            <a:r>
              <a:rPr lang="en">
                <a:solidFill>
                  <a:schemeClr val="dk1"/>
                </a:solidFill>
                <a:latin typeface="Roboto"/>
                <a:ea typeface="Roboto"/>
                <a:cs typeface="Roboto"/>
                <a:sym typeface="Roboto"/>
              </a:rPr>
              <a:t>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
        <p:nvSpPr>
          <p:cNvPr id="501" name="Google Shape;501;p53"/>
          <p:cNvSpPr txBox="1"/>
          <p:nvPr/>
        </p:nvSpPr>
        <p:spPr>
          <a:xfrm>
            <a:off x="812150" y="2085613"/>
            <a:ext cx="3721500" cy="13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According to the Purchase Type percentage on each Railcard are:</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b="1" lang="en">
                <a:solidFill>
                  <a:schemeClr val="dk1"/>
                </a:solidFill>
                <a:latin typeface="Roboto"/>
                <a:ea typeface="Roboto"/>
                <a:cs typeface="Roboto"/>
                <a:sym typeface="Roboto"/>
              </a:rPr>
              <a:t>Adult</a:t>
            </a:r>
            <a:r>
              <a:rPr lang="en">
                <a:solidFill>
                  <a:schemeClr val="dk1"/>
                </a:solidFill>
                <a:latin typeface="Roboto"/>
                <a:ea typeface="Roboto"/>
                <a:cs typeface="Roboto"/>
                <a:sym typeface="Roboto"/>
              </a:rPr>
              <a:t>: most likely to purchase from station</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b="1" lang="en">
                <a:solidFill>
                  <a:schemeClr val="dk1"/>
                </a:solidFill>
                <a:latin typeface="Roboto"/>
                <a:ea typeface="Roboto"/>
                <a:cs typeface="Roboto"/>
                <a:sym typeface="Roboto"/>
              </a:rPr>
              <a:t>None, Disabled, Senior</a:t>
            </a:r>
            <a:r>
              <a:rPr lang="en">
                <a:solidFill>
                  <a:schemeClr val="dk1"/>
                </a:solidFill>
                <a:latin typeface="Roboto"/>
                <a:ea typeface="Roboto"/>
                <a:cs typeface="Roboto"/>
                <a:sym typeface="Roboto"/>
              </a:rPr>
              <a:t>: most likely to purchase online</a:t>
            </a:r>
            <a:endParaRPr>
              <a:solidFill>
                <a:schemeClr val="dk1"/>
              </a:solidFill>
              <a:latin typeface="Roboto"/>
              <a:ea typeface="Roboto"/>
              <a:cs typeface="Roboto"/>
              <a:sym typeface="Roboto"/>
            </a:endParaRPr>
          </a:p>
        </p:txBody>
      </p:sp>
      <p:sp>
        <p:nvSpPr>
          <p:cNvPr id="502" name="Google Shape;502;p53"/>
          <p:cNvSpPr/>
          <p:nvPr/>
        </p:nvSpPr>
        <p:spPr>
          <a:xfrm>
            <a:off x="610250" y="3685824"/>
            <a:ext cx="4125300" cy="1118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03" name="Google Shape;503;p53"/>
          <p:cNvSpPr txBox="1"/>
          <p:nvPr/>
        </p:nvSpPr>
        <p:spPr>
          <a:xfrm>
            <a:off x="880075" y="4167418"/>
            <a:ext cx="3546600" cy="5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 </a:t>
            </a:r>
            <a:r>
              <a:rPr lang="en">
                <a:solidFill>
                  <a:schemeClr val="dk1"/>
                </a:solidFill>
                <a:latin typeface="Roboto"/>
                <a:ea typeface="Roboto"/>
                <a:cs typeface="Roboto"/>
                <a:sym typeface="Roboto"/>
              </a:rPr>
              <a:t>Disabled and seniors can not wait in long lines to purchase tickets.</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
        <p:nvSpPr>
          <p:cNvPr id="504" name="Google Shape;504;p53"/>
          <p:cNvSpPr txBox="1"/>
          <p:nvPr/>
        </p:nvSpPr>
        <p:spPr>
          <a:xfrm>
            <a:off x="802121" y="3734262"/>
            <a:ext cx="3624600" cy="4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u="sng">
                <a:solidFill>
                  <a:srgbClr val="7F7DEB"/>
                </a:solidFill>
                <a:latin typeface="Roboto"/>
                <a:ea typeface="Roboto"/>
                <a:cs typeface="Roboto"/>
                <a:sym typeface="Roboto"/>
              </a:rPr>
              <a:t>Suggested </a:t>
            </a:r>
            <a:r>
              <a:rPr b="1" lang="en" sz="1700" u="sng">
                <a:solidFill>
                  <a:srgbClr val="7F7DEB"/>
                </a:solidFill>
                <a:latin typeface="Roboto"/>
                <a:ea typeface="Roboto"/>
                <a:cs typeface="Roboto"/>
                <a:sym typeface="Roboto"/>
              </a:rPr>
              <a:t>Explanation</a:t>
            </a:r>
            <a:r>
              <a:rPr b="1" lang="en" sz="1700" u="sng">
                <a:solidFill>
                  <a:srgbClr val="7F7DEB"/>
                </a:solidFill>
                <a:latin typeface="Roboto"/>
                <a:ea typeface="Roboto"/>
                <a:cs typeface="Roboto"/>
                <a:sym typeface="Roboto"/>
              </a:rPr>
              <a:t>:</a:t>
            </a:r>
            <a:endParaRPr b="1" sz="1700" u="sng">
              <a:solidFill>
                <a:srgbClr val="7F7DEB"/>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54"/>
          <p:cNvSpPr txBox="1"/>
          <p:nvPr>
            <p:ph type="title"/>
          </p:nvPr>
        </p:nvSpPr>
        <p:spPr>
          <a:xfrm>
            <a:off x="2626500" y="539500"/>
            <a:ext cx="3891000" cy="37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insights</a:t>
            </a:r>
            <a:endParaRPr/>
          </a:p>
        </p:txBody>
      </p:sp>
      <p:sp>
        <p:nvSpPr>
          <p:cNvPr id="510" name="Google Shape;510;p54"/>
          <p:cNvSpPr txBox="1"/>
          <p:nvPr/>
        </p:nvSpPr>
        <p:spPr>
          <a:xfrm>
            <a:off x="482200" y="1136650"/>
            <a:ext cx="3800100" cy="4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Purchase Type on each Railcard</a:t>
            </a:r>
            <a:endParaRPr sz="1800">
              <a:solidFill>
                <a:schemeClr val="dk1"/>
              </a:solidFill>
              <a:latin typeface="Roboto"/>
              <a:ea typeface="Roboto"/>
              <a:cs typeface="Roboto"/>
              <a:sym typeface="Roboto"/>
            </a:endParaRPr>
          </a:p>
        </p:txBody>
      </p:sp>
      <p:sp>
        <p:nvSpPr>
          <p:cNvPr id="511" name="Google Shape;511;p54"/>
          <p:cNvSpPr/>
          <p:nvPr/>
        </p:nvSpPr>
        <p:spPr>
          <a:xfrm>
            <a:off x="611700" y="1698200"/>
            <a:ext cx="4210200" cy="2813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12" name="Google Shape;512;p54"/>
          <p:cNvSpPr txBox="1"/>
          <p:nvPr/>
        </p:nvSpPr>
        <p:spPr>
          <a:xfrm>
            <a:off x="910740" y="1758948"/>
            <a:ext cx="3911400" cy="46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u="sng">
                <a:solidFill>
                  <a:srgbClr val="7F7DEB"/>
                </a:solidFill>
                <a:latin typeface="Roboto"/>
                <a:ea typeface="Roboto"/>
                <a:cs typeface="Roboto"/>
                <a:sym typeface="Roboto"/>
              </a:rPr>
              <a:t>Suggested </a:t>
            </a:r>
            <a:r>
              <a:rPr b="1" lang="en" sz="1700" u="sng">
                <a:solidFill>
                  <a:srgbClr val="7F7DEB"/>
                </a:solidFill>
                <a:latin typeface="Roboto"/>
                <a:ea typeface="Roboto"/>
                <a:cs typeface="Roboto"/>
                <a:sym typeface="Roboto"/>
              </a:rPr>
              <a:t>Strategy</a:t>
            </a:r>
            <a:r>
              <a:rPr b="1" lang="en" sz="1700" u="sng">
                <a:solidFill>
                  <a:srgbClr val="7F7DEB"/>
                </a:solidFill>
                <a:latin typeface="Roboto"/>
                <a:ea typeface="Roboto"/>
                <a:cs typeface="Roboto"/>
                <a:sym typeface="Roboto"/>
              </a:rPr>
              <a:t>:</a:t>
            </a:r>
            <a:endParaRPr b="1" sz="1700" u="sng">
              <a:solidFill>
                <a:srgbClr val="7F7DEB"/>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513" name="Google Shape;513;p54"/>
          <p:cNvSpPr txBox="1"/>
          <p:nvPr/>
        </p:nvSpPr>
        <p:spPr>
          <a:xfrm>
            <a:off x="950778" y="2257100"/>
            <a:ext cx="3703800" cy="20574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latin typeface="Roboto"/>
                <a:ea typeface="Roboto"/>
                <a:cs typeface="Roboto"/>
                <a:sym typeface="Roboto"/>
              </a:rPr>
              <a:t>Encourage all customers to purchase online (which will make lines shorter) by making discounts for those who purchase online.</a:t>
            </a:r>
            <a:endParaRPr>
              <a:solidFill>
                <a:schemeClr val="dk1"/>
              </a:solidFill>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Char char="●"/>
            </a:pPr>
            <a:r>
              <a:rPr lang="en">
                <a:solidFill>
                  <a:schemeClr val="dk1"/>
                </a:solidFill>
                <a:latin typeface="Roboto"/>
                <a:ea typeface="Roboto"/>
                <a:cs typeface="Roboto"/>
                <a:sym typeface="Roboto"/>
              </a:rPr>
              <a:t>Encourage the disabled to purchase online by making an application with accessibility to people with special needs (like deaf, and blind)</a:t>
            </a:r>
            <a:r>
              <a:rPr lang="en" sz="1100">
                <a:solidFill>
                  <a:schemeClr val="dk1"/>
                </a:solidFill>
              </a:rPr>
              <a:t>.</a:t>
            </a:r>
            <a:endParaRPr>
              <a:solidFill>
                <a:schemeClr val="dk1"/>
              </a:solidFill>
              <a:latin typeface="Roboto"/>
              <a:ea typeface="Roboto"/>
              <a:cs typeface="Roboto"/>
              <a:sym typeface="Roboto"/>
            </a:endParaRPr>
          </a:p>
        </p:txBody>
      </p:sp>
      <p:pic>
        <p:nvPicPr>
          <p:cNvPr id="514" name="Google Shape;514;p54"/>
          <p:cNvPicPr preferRelativeResize="0"/>
          <p:nvPr/>
        </p:nvPicPr>
        <p:blipFill rotWithShape="1">
          <a:blip r:embed="rId3">
            <a:alphaModFix/>
          </a:blip>
          <a:srcRect b="0" l="0" r="0" t="0"/>
          <a:stretch/>
        </p:blipFill>
        <p:spPr>
          <a:xfrm>
            <a:off x="5097500" y="2136250"/>
            <a:ext cx="3657900" cy="1829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6" name="Shape 226"/>
        <p:cNvGrpSpPr/>
        <p:nvPr/>
      </p:nvGrpSpPr>
      <p:grpSpPr>
        <a:xfrm>
          <a:off x="0" y="0"/>
          <a:ext cx="0" cy="0"/>
          <a:chOff x="0" y="0"/>
          <a:chExt cx="0" cy="0"/>
        </a:xfrm>
      </p:grpSpPr>
      <p:sp>
        <p:nvSpPr>
          <p:cNvPr id="227" name="Google Shape;227;p28"/>
          <p:cNvSpPr/>
          <p:nvPr/>
        </p:nvSpPr>
        <p:spPr>
          <a:xfrm rot="5400000">
            <a:off x="5114088" y="2474227"/>
            <a:ext cx="1650600" cy="2618100"/>
          </a:xfrm>
          <a:prstGeom prst="rect">
            <a:avLst/>
          </a:prstGeom>
          <a:solidFill>
            <a:srgbClr val="89DBCC">
              <a:alpha val="36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8"/>
          <p:cNvSpPr/>
          <p:nvPr/>
        </p:nvSpPr>
        <p:spPr>
          <a:xfrm rot="5400000">
            <a:off x="5119338" y="702625"/>
            <a:ext cx="1640100" cy="2618100"/>
          </a:xfrm>
          <a:prstGeom prst="rect">
            <a:avLst/>
          </a:prstGeom>
          <a:solidFill>
            <a:srgbClr val="89DBCC">
              <a:alpha val="36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8"/>
          <p:cNvSpPr/>
          <p:nvPr/>
        </p:nvSpPr>
        <p:spPr>
          <a:xfrm rot="5400000">
            <a:off x="2378713" y="2474227"/>
            <a:ext cx="1650600" cy="2618100"/>
          </a:xfrm>
          <a:prstGeom prst="rect">
            <a:avLst/>
          </a:prstGeom>
          <a:solidFill>
            <a:srgbClr val="89DBCC">
              <a:alpha val="36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8"/>
          <p:cNvSpPr/>
          <p:nvPr/>
        </p:nvSpPr>
        <p:spPr>
          <a:xfrm rot="5400000">
            <a:off x="2383963" y="702625"/>
            <a:ext cx="1640100" cy="2618100"/>
          </a:xfrm>
          <a:prstGeom prst="rect">
            <a:avLst/>
          </a:prstGeom>
          <a:solidFill>
            <a:srgbClr val="89DBCC">
              <a:alpha val="36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8"/>
          <p:cNvSpPr/>
          <p:nvPr/>
        </p:nvSpPr>
        <p:spPr>
          <a:xfrm rot="5400000">
            <a:off x="7459613" y="2864077"/>
            <a:ext cx="1650600" cy="18384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8"/>
          <p:cNvSpPr/>
          <p:nvPr/>
        </p:nvSpPr>
        <p:spPr>
          <a:xfrm rot="5400000">
            <a:off x="7464863" y="1092475"/>
            <a:ext cx="1640100" cy="18384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8"/>
          <p:cNvSpPr/>
          <p:nvPr/>
        </p:nvSpPr>
        <p:spPr>
          <a:xfrm rot="-5400000">
            <a:off x="28238" y="1103275"/>
            <a:ext cx="1661100" cy="18378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8"/>
          <p:cNvSpPr/>
          <p:nvPr/>
        </p:nvSpPr>
        <p:spPr>
          <a:xfrm rot="-5400000">
            <a:off x="33488" y="2864375"/>
            <a:ext cx="1650600" cy="18378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8"/>
          <p:cNvSpPr txBox="1"/>
          <p:nvPr>
            <p:ph type="title"/>
          </p:nvPr>
        </p:nvSpPr>
        <p:spPr>
          <a:xfrm>
            <a:off x="713237" y="1374233"/>
            <a:ext cx="1080600" cy="130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01</a:t>
            </a:r>
            <a:endParaRPr>
              <a:solidFill>
                <a:schemeClr val="lt1"/>
              </a:solidFill>
            </a:endParaRPr>
          </a:p>
        </p:txBody>
      </p:sp>
      <p:sp>
        <p:nvSpPr>
          <p:cNvPr id="236" name="Google Shape;236;p28"/>
          <p:cNvSpPr txBox="1"/>
          <p:nvPr>
            <p:ph idx="3" type="title"/>
          </p:nvPr>
        </p:nvSpPr>
        <p:spPr>
          <a:xfrm>
            <a:off x="7355399" y="1374233"/>
            <a:ext cx="1080600" cy="130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03</a:t>
            </a:r>
            <a:endParaRPr>
              <a:solidFill>
                <a:schemeClr val="lt1"/>
              </a:solidFill>
            </a:endParaRPr>
          </a:p>
        </p:txBody>
      </p:sp>
      <p:sp>
        <p:nvSpPr>
          <p:cNvPr id="237" name="Google Shape;237;p28"/>
          <p:cNvSpPr txBox="1"/>
          <p:nvPr>
            <p:ph idx="4" type="ctrTitle"/>
          </p:nvPr>
        </p:nvSpPr>
        <p:spPr>
          <a:xfrm>
            <a:off x="1963939" y="3497512"/>
            <a:ext cx="2496300" cy="56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DATASET DESCRIPTION</a:t>
            </a:r>
            <a:endParaRPr/>
          </a:p>
        </p:txBody>
      </p:sp>
      <p:sp>
        <p:nvSpPr>
          <p:cNvPr id="238" name="Google Shape;238;p28"/>
          <p:cNvSpPr txBox="1"/>
          <p:nvPr>
            <p:ph idx="6" type="title"/>
          </p:nvPr>
        </p:nvSpPr>
        <p:spPr>
          <a:xfrm>
            <a:off x="713237" y="3125207"/>
            <a:ext cx="1080600" cy="130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02</a:t>
            </a:r>
            <a:endParaRPr>
              <a:solidFill>
                <a:schemeClr val="lt1"/>
              </a:solidFill>
            </a:endParaRPr>
          </a:p>
        </p:txBody>
      </p:sp>
      <p:sp>
        <p:nvSpPr>
          <p:cNvPr id="239" name="Google Shape;239;p28"/>
          <p:cNvSpPr txBox="1"/>
          <p:nvPr>
            <p:ph idx="7" type="ctrTitle"/>
          </p:nvPr>
        </p:nvSpPr>
        <p:spPr>
          <a:xfrm>
            <a:off x="4723500" y="3502775"/>
            <a:ext cx="2431800" cy="561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rPr>
              <a:t>KPIS AND CHARTS</a:t>
            </a:r>
            <a:endParaRPr/>
          </a:p>
        </p:txBody>
      </p:sp>
      <p:sp>
        <p:nvSpPr>
          <p:cNvPr id="240" name="Google Shape;240;p28"/>
          <p:cNvSpPr txBox="1"/>
          <p:nvPr>
            <p:ph idx="9" type="title"/>
          </p:nvPr>
        </p:nvSpPr>
        <p:spPr>
          <a:xfrm>
            <a:off x="7355399" y="3125207"/>
            <a:ext cx="1080600" cy="130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04</a:t>
            </a:r>
            <a:endParaRPr>
              <a:solidFill>
                <a:schemeClr val="lt1"/>
              </a:solidFill>
            </a:endParaRPr>
          </a:p>
        </p:txBody>
      </p:sp>
      <p:sp>
        <p:nvSpPr>
          <p:cNvPr id="241" name="Google Shape;241;p28"/>
          <p:cNvSpPr txBox="1"/>
          <p:nvPr>
            <p:ph idx="13" type="ctrTitle"/>
          </p:nvPr>
        </p:nvSpPr>
        <p:spPr>
          <a:xfrm>
            <a:off x="1894974" y="1758525"/>
            <a:ext cx="2352900" cy="53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OVERVIEW</a:t>
            </a:r>
            <a:endParaRPr/>
          </a:p>
        </p:txBody>
      </p:sp>
      <p:sp>
        <p:nvSpPr>
          <p:cNvPr id="242" name="Google Shape;242;p28"/>
          <p:cNvSpPr txBox="1"/>
          <p:nvPr>
            <p:ph idx="14" type="ctrTitle"/>
          </p:nvPr>
        </p:nvSpPr>
        <p:spPr>
          <a:xfrm>
            <a:off x="4755738" y="1743165"/>
            <a:ext cx="2492700" cy="537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MODELLING</a:t>
            </a:r>
            <a:endParaRPr/>
          </a:p>
        </p:txBody>
      </p:sp>
      <p:sp>
        <p:nvSpPr>
          <p:cNvPr id="243" name="Google Shape;243;p28"/>
          <p:cNvSpPr txBox="1"/>
          <p:nvPr>
            <p:ph idx="15" type="title"/>
          </p:nvPr>
        </p:nvSpPr>
        <p:spPr>
          <a:xfrm>
            <a:off x="2933700" y="539500"/>
            <a:ext cx="3276600" cy="37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 of content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55"/>
          <p:cNvSpPr txBox="1"/>
          <p:nvPr>
            <p:ph type="title"/>
          </p:nvPr>
        </p:nvSpPr>
        <p:spPr>
          <a:xfrm>
            <a:off x="2626500" y="539500"/>
            <a:ext cx="3891000" cy="37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insights</a:t>
            </a:r>
            <a:endParaRPr/>
          </a:p>
        </p:txBody>
      </p:sp>
      <p:sp>
        <p:nvSpPr>
          <p:cNvPr id="520" name="Google Shape;520;p55"/>
          <p:cNvSpPr txBox="1"/>
          <p:nvPr/>
        </p:nvSpPr>
        <p:spPr>
          <a:xfrm>
            <a:off x="482200" y="1136650"/>
            <a:ext cx="3800100" cy="4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Peak Time for Journeys</a:t>
            </a:r>
            <a:endParaRPr>
              <a:solidFill>
                <a:schemeClr val="dk1"/>
              </a:solidFill>
              <a:latin typeface="Roboto"/>
              <a:ea typeface="Roboto"/>
              <a:cs typeface="Roboto"/>
              <a:sym typeface="Roboto"/>
            </a:endParaRPr>
          </a:p>
        </p:txBody>
      </p:sp>
      <p:pic>
        <p:nvPicPr>
          <p:cNvPr id="521" name="Google Shape;521;p55"/>
          <p:cNvPicPr preferRelativeResize="0"/>
          <p:nvPr/>
        </p:nvPicPr>
        <p:blipFill rotWithShape="1">
          <a:blip r:embed="rId3">
            <a:alphaModFix/>
          </a:blip>
          <a:srcRect b="0" l="0" r="0" t="2210"/>
          <a:stretch/>
        </p:blipFill>
        <p:spPr>
          <a:xfrm>
            <a:off x="696050" y="1584550"/>
            <a:ext cx="7751904" cy="31131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56"/>
          <p:cNvSpPr txBox="1"/>
          <p:nvPr>
            <p:ph type="title"/>
          </p:nvPr>
        </p:nvSpPr>
        <p:spPr>
          <a:xfrm>
            <a:off x="2626500" y="539500"/>
            <a:ext cx="3891000" cy="37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insights</a:t>
            </a:r>
            <a:endParaRPr/>
          </a:p>
        </p:txBody>
      </p:sp>
      <p:sp>
        <p:nvSpPr>
          <p:cNvPr id="527" name="Google Shape;527;p56"/>
          <p:cNvSpPr txBox="1"/>
          <p:nvPr/>
        </p:nvSpPr>
        <p:spPr>
          <a:xfrm>
            <a:off x="505175" y="1096463"/>
            <a:ext cx="3800100" cy="4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Purchase Type on each Railcard</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528" name="Google Shape;528;p56"/>
          <p:cNvSpPr/>
          <p:nvPr/>
        </p:nvSpPr>
        <p:spPr>
          <a:xfrm>
            <a:off x="559025" y="1627327"/>
            <a:ext cx="4389300" cy="103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29" name="Google Shape;529;p56"/>
          <p:cNvSpPr txBox="1"/>
          <p:nvPr/>
        </p:nvSpPr>
        <p:spPr>
          <a:xfrm>
            <a:off x="784449" y="1627325"/>
            <a:ext cx="1935300" cy="3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u="sng">
                <a:solidFill>
                  <a:srgbClr val="7F7DEB"/>
                </a:solidFill>
                <a:latin typeface="Roboto"/>
                <a:ea typeface="Roboto"/>
                <a:cs typeface="Roboto"/>
                <a:sym typeface="Roboto"/>
              </a:rPr>
              <a:t>Exploration:</a:t>
            </a:r>
            <a:r>
              <a:rPr lang="en">
                <a:solidFill>
                  <a:schemeClr val="dk1"/>
                </a:solidFill>
                <a:latin typeface="Roboto"/>
                <a:ea typeface="Roboto"/>
                <a:cs typeface="Roboto"/>
                <a:sym typeface="Roboto"/>
              </a:rPr>
              <a:t>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
        <p:nvSpPr>
          <p:cNvPr id="530" name="Google Shape;530;p56"/>
          <p:cNvSpPr txBox="1"/>
          <p:nvPr/>
        </p:nvSpPr>
        <p:spPr>
          <a:xfrm>
            <a:off x="794715" y="1977569"/>
            <a:ext cx="3811200" cy="5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 </a:t>
            </a:r>
            <a:r>
              <a:rPr lang="en">
                <a:solidFill>
                  <a:schemeClr val="dk1"/>
                </a:solidFill>
                <a:latin typeface="Roboto"/>
                <a:ea typeface="Roboto"/>
                <a:cs typeface="Roboto"/>
                <a:sym typeface="Roboto"/>
              </a:rPr>
              <a:t>It is noticed that the peak hours for departure are at 06:30 AM, 07:30 AM and 06:45 PM.</a:t>
            </a:r>
            <a:endParaRPr>
              <a:solidFill>
                <a:schemeClr val="dk1"/>
              </a:solidFill>
              <a:latin typeface="Roboto"/>
              <a:ea typeface="Roboto"/>
              <a:cs typeface="Roboto"/>
              <a:sym typeface="Roboto"/>
            </a:endParaRPr>
          </a:p>
        </p:txBody>
      </p:sp>
      <p:pic>
        <p:nvPicPr>
          <p:cNvPr id="531" name="Google Shape;531;p56"/>
          <p:cNvPicPr preferRelativeResize="0"/>
          <p:nvPr/>
        </p:nvPicPr>
        <p:blipFill>
          <a:blip r:embed="rId3">
            <a:alphaModFix/>
          </a:blip>
          <a:stretch>
            <a:fillRect/>
          </a:stretch>
        </p:blipFill>
        <p:spPr>
          <a:xfrm>
            <a:off x="5224175" y="1982588"/>
            <a:ext cx="3624600" cy="2265387"/>
          </a:xfrm>
          <a:prstGeom prst="rect">
            <a:avLst/>
          </a:prstGeom>
          <a:noFill/>
          <a:ln>
            <a:noFill/>
          </a:ln>
        </p:spPr>
      </p:pic>
      <p:sp>
        <p:nvSpPr>
          <p:cNvPr id="532" name="Google Shape;532;p56"/>
          <p:cNvSpPr/>
          <p:nvPr/>
        </p:nvSpPr>
        <p:spPr>
          <a:xfrm>
            <a:off x="559025" y="2746477"/>
            <a:ext cx="4389300" cy="103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33" name="Google Shape;533;p56"/>
          <p:cNvSpPr txBox="1"/>
          <p:nvPr/>
        </p:nvSpPr>
        <p:spPr>
          <a:xfrm>
            <a:off x="784451" y="2746475"/>
            <a:ext cx="3107700" cy="3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u="sng">
                <a:solidFill>
                  <a:srgbClr val="7F7DEB"/>
                </a:solidFill>
                <a:latin typeface="Roboto"/>
                <a:ea typeface="Roboto"/>
                <a:cs typeface="Roboto"/>
                <a:sym typeface="Roboto"/>
              </a:rPr>
              <a:t>Suggested Explanation</a:t>
            </a:r>
            <a:r>
              <a:rPr b="1" lang="en" sz="1600" u="sng">
                <a:solidFill>
                  <a:srgbClr val="7F7DEB"/>
                </a:solidFill>
                <a:latin typeface="Roboto"/>
                <a:ea typeface="Roboto"/>
                <a:cs typeface="Roboto"/>
                <a:sym typeface="Roboto"/>
              </a:rPr>
              <a:t>:</a:t>
            </a:r>
            <a:r>
              <a:rPr lang="en">
                <a:solidFill>
                  <a:schemeClr val="dk1"/>
                </a:solidFill>
                <a:latin typeface="Roboto"/>
                <a:ea typeface="Roboto"/>
                <a:cs typeface="Roboto"/>
                <a:sym typeface="Roboto"/>
              </a:rPr>
              <a:t>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
        <p:nvSpPr>
          <p:cNvPr id="534" name="Google Shape;534;p56"/>
          <p:cNvSpPr txBox="1"/>
          <p:nvPr/>
        </p:nvSpPr>
        <p:spPr>
          <a:xfrm>
            <a:off x="794725" y="3096725"/>
            <a:ext cx="3947100" cy="5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 </a:t>
            </a:r>
            <a:r>
              <a:rPr lang="en">
                <a:solidFill>
                  <a:schemeClr val="dk1"/>
                </a:solidFill>
                <a:latin typeface="Roboto"/>
                <a:ea typeface="Roboto"/>
                <a:cs typeface="Roboto"/>
                <a:sym typeface="Roboto"/>
              </a:rPr>
              <a:t>Number of journeys at these hours are big, because of commuting.</a:t>
            </a:r>
            <a:endParaRPr>
              <a:solidFill>
                <a:schemeClr val="dk1"/>
              </a:solidFill>
              <a:latin typeface="Roboto"/>
              <a:ea typeface="Roboto"/>
              <a:cs typeface="Roboto"/>
              <a:sym typeface="Roboto"/>
            </a:endParaRPr>
          </a:p>
        </p:txBody>
      </p:sp>
      <p:sp>
        <p:nvSpPr>
          <p:cNvPr id="535" name="Google Shape;535;p56"/>
          <p:cNvSpPr/>
          <p:nvPr/>
        </p:nvSpPr>
        <p:spPr>
          <a:xfrm>
            <a:off x="559025" y="3865627"/>
            <a:ext cx="4389300" cy="103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36" name="Google Shape;536;p56"/>
          <p:cNvSpPr txBox="1"/>
          <p:nvPr/>
        </p:nvSpPr>
        <p:spPr>
          <a:xfrm>
            <a:off x="784450" y="3865625"/>
            <a:ext cx="2349900" cy="3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u="sng">
                <a:solidFill>
                  <a:srgbClr val="7F7DEB"/>
                </a:solidFill>
                <a:latin typeface="Roboto"/>
                <a:ea typeface="Roboto"/>
                <a:cs typeface="Roboto"/>
                <a:sym typeface="Roboto"/>
              </a:rPr>
              <a:t>Suggested Strategy</a:t>
            </a:r>
            <a:r>
              <a:rPr b="1" lang="en" sz="1600" u="sng">
                <a:solidFill>
                  <a:srgbClr val="7F7DEB"/>
                </a:solidFill>
                <a:latin typeface="Roboto"/>
                <a:ea typeface="Roboto"/>
                <a:cs typeface="Roboto"/>
                <a:sym typeface="Roboto"/>
              </a:rPr>
              <a:t>:</a:t>
            </a:r>
            <a:r>
              <a:rPr lang="en">
                <a:solidFill>
                  <a:schemeClr val="dk1"/>
                </a:solidFill>
                <a:latin typeface="Roboto"/>
                <a:ea typeface="Roboto"/>
                <a:cs typeface="Roboto"/>
                <a:sym typeface="Roboto"/>
              </a:rPr>
              <a:t>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
        <p:nvSpPr>
          <p:cNvPr id="537" name="Google Shape;537;p56"/>
          <p:cNvSpPr txBox="1"/>
          <p:nvPr/>
        </p:nvSpPr>
        <p:spPr>
          <a:xfrm>
            <a:off x="794725" y="4215875"/>
            <a:ext cx="3947100" cy="5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 </a:t>
            </a:r>
            <a:r>
              <a:rPr lang="en">
                <a:solidFill>
                  <a:schemeClr val="dk1"/>
                </a:solidFill>
                <a:latin typeface="Roboto"/>
                <a:ea typeface="Roboto"/>
                <a:cs typeface="Roboto"/>
                <a:sym typeface="Roboto"/>
              </a:rPr>
              <a:t>It is needed to have more staff in rush hours and have regular maintenance on the vehicles.</a:t>
            </a:r>
            <a:endParaRPr>
              <a:solidFill>
                <a:schemeClr val="dk1"/>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57"/>
          <p:cNvSpPr txBox="1"/>
          <p:nvPr>
            <p:ph type="title"/>
          </p:nvPr>
        </p:nvSpPr>
        <p:spPr>
          <a:xfrm>
            <a:off x="2626500" y="539500"/>
            <a:ext cx="3891000" cy="37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Unavailable KPIs</a:t>
            </a:r>
            <a:endParaRPr/>
          </a:p>
        </p:txBody>
      </p:sp>
      <p:sp>
        <p:nvSpPr>
          <p:cNvPr id="543" name="Google Shape;543;p57"/>
          <p:cNvSpPr txBox="1"/>
          <p:nvPr/>
        </p:nvSpPr>
        <p:spPr>
          <a:xfrm>
            <a:off x="895525" y="1331775"/>
            <a:ext cx="7474200" cy="3432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a:buChar char="●"/>
            </a:pPr>
            <a:r>
              <a:rPr b="1" lang="en">
                <a:solidFill>
                  <a:schemeClr val="dk1"/>
                </a:solidFill>
                <a:latin typeface="Roboto"/>
                <a:ea typeface="Roboto"/>
                <a:cs typeface="Roboto"/>
                <a:sym typeface="Roboto"/>
              </a:rPr>
              <a:t>Financial &amp; Efficiency Metrics</a:t>
            </a:r>
            <a:endParaRPr b="1">
              <a:solidFill>
                <a:schemeClr val="dk1"/>
              </a:solidFill>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Revenue per Passenger-Kilometer </a:t>
            </a:r>
            <a:endParaRPr>
              <a:solidFill>
                <a:schemeClr val="dk1"/>
              </a:solidFill>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Operating Cost per Kilometer</a:t>
            </a:r>
            <a:endParaRPr>
              <a:solidFill>
                <a:schemeClr val="dk1"/>
              </a:solidFill>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Energy Efficiency</a:t>
            </a:r>
            <a:endParaRPr>
              <a:solidFill>
                <a:schemeClr val="dk1"/>
              </a:solidFill>
              <a:latin typeface="Roboto"/>
              <a:ea typeface="Roboto"/>
              <a:cs typeface="Roboto"/>
              <a:sym typeface="Roboto"/>
            </a:endParaRPr>
          </a:p>
          <a:p>
            <a:pPr indent="-317500" lvl="0" marL="457200" rtl="0" algn="l">
              <a:spcBef>
                <a:spcPts val="1000"/>
              </a:spcBef>
              <a:spcAft>
                <a:spcPts val="0"/>
              </a:spcAft>
              <a:buClr>
                <a:schemeClr val="dk1"/>
              </a:buClr>
              <a:buSzPts val="1400"/>
              <a:buFont typeface="Roboto"/>
              <a:buChar char="●"/>
            </a:pPr>
            <a:r>
              <a:rPr b="1" lang="en">
                <a:solidFill>
                  <a:schemeClr val="dk1"/>
                </a:solidFill>
                <a:latin typeface="Roboto"/>
                <a:ea typeface="Roboto"/>
                <a:cs typeface="Roboto"/>
                <a:sym typeface="Roboto"/>
              </a:rPr>
              <a:t>Infrastructure &amp; Utilization</a:t>
            </a:r>
            <a:endParaRPr b="1">
              <a:solidFill>
                <a:schemeClr val="dk1"/>
              </a:solidFill>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Peak vs. Off-Peak Utilization</a:t>
            </a:r>
            <a:endParaRPr>
              <a:solidFill>
                <a:schemeClr val="dk1"/>
              </a:solidFill>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Seat Occupancy Rate</a:t>
            </a:r>
            <a:endParaRPr>
              <a:solidFill>
                <a:schemeClr val="dk1"/>
              </a:solidFill>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Turnaround Time at Stations</a:t>
            </a:r>
            <a:endParaRPr>
              <a:solidFill>
                <a:schemeClr val="dk1"/>
              </a:solidFill>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Platform Utilization</a:t>
            </a:r>
            <a:endParaRPr>
              <a:solidFill>
                <a:schemeClr val="dk1"/>
              </a:solidFill>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Cancellation Reasons</a:t>
            </a:r>
            <a:endParaRPr>
              <a:solidFill>
                <a:schemeClr val="dk1"/>
              </a:solidFill>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Ticket Refund Processing Time</a:t>
            </a:r>
            <a:endParaRPr>
              <a:solidFill>
                <a:schemeClr val="dk1"/>
              </a:solidFill>
              <a:latin typeface="Roboto"/>
              <a:ea typeface="Roboto"/>
              <a:cs typeface="Roboto"/>
              <a:sym typeface="Roboto"/>
            </a:endParaRPr>
          </a:p>
          <a:p>
            <a:pPr indent="-317500" lvl="0" marL="457200" rtl="0" algn="l">
              <a:spcBef>
                <a:spcPts val="1000"/>
              </a:spcBef>
              <a:spcAft>
                <a:spcPts val="0"/>
              </a:spcAft>
              <a:buClr>
                <a:schemeClr val="dk1"/>
              </a:buClr>
              <a:buSzPts val="1400"/>
              <a:buFont typeface="Roboto"/>
              <a:buChar char="●"/>
            </a:pPr>
            <a:r>
              <a:rPr b="1" lang="en">
                <a:solidFill>
                  <a:schemeClr val="dk1"/>
                </a:solidFill>
                <a:latin typeface="Roboto"/>
                <a:ea typeface="Roboto"/>
                <a:cs typeface="Roboto"/>
                <a:sym typeface="Roboto"/>
              </a:rPr>
              <a:t>Customer Satisfaction &amp; Service Quality</a:t>
            </a:r>
            <a:endParaRPr b="1">
              <a:solidFill>
                <a:schemeClr val="dk1"/>
              </a:solidFill>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Customer Satisfaction (CSAT)</a:t>
            </a:r>
            <a:endParaRPr>
              <a:solidFill>
                <a:schemeClr val="dk1"/>
              </a:solidFill>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Customer Retention</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58"/>
          <p:cNvSpPr txBox="1"/>
          <p:nvPr>
            <p:ph type="title"/>
          </p:nvPr>
        </p:nvSpPr>
        <p:spPr>
          <a:xfrm>
            <a:off x="2599800" y="1620388"/>
            <a:ext cx="3944400" cy="78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cxnSp>
        <p:nvCxnSpPr>
          <p:cNvPr id="549" name="Google Shape;549;p58"/>
          <p:cNvCxnSpPr/>
          <p:nvPr/>
        </p:nvCxnSpPr>
        <p:spPr>
          <a:xfrm>
            <a:off x="3250350" y="2529038"/>
            <a:ext cx="2643300" cy="9300"/>
          </a:xfrm>
          <a:prstGeom prst="straightConnector1">
            <a:avLst/>
          </a:prstGeom>
          <a:noFill/>
          <a:ln cap="flat" cmpd="sng" w="28575">
            <a:solidFill>
              <a:srgbClr val="7F7DEB"/>
            </a:solidFill>
            <a:prstDash val="dot"/>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9"/>
          <p:cNvSpPr txBox="1"/>
          <p:nvPr>
            <p:ph type="title"/>
          </p:nvPr>
        </p:nvSpPr>
        <p:spPr>
          <a:xfrm>
            <a:off x="720000" y="1976000"/>
            <a:ext cx="3797100" cy="143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a:t>
            </a:r>
            <a:endParaRPr/>
          </a:p>
          <a:p>
            <a:pPr indent="0" lvl="0" marL="0" rtl="0" algn="l">
              <a:spcBef>
                <a:spcPts val="0"/>
              </a:spcBef>
              <a:spcAft>
                <a:spcPts val="0"/>
              </a:spcAft>
              <a:buNone/>
            </a:pPr>
            <a:r>
              <a:rPr lang="en"/>
              <a:t>OVERVIEW</a:t>
            </a:r>
            <a:endParaRPr/>
          </a:p>
        </p:txBody>
      </p:sp>
      <p:sp>
        <p:nvSpPr>
          <p:cNvPr id="249" name="Google Shape;249;p29"/>
          <p:cNvSpPr txBox="1"/>
          <p:nvPr>
            <p:ph idx="2" type="title"/>
          </p:nvPr>
        </p:nvSpPr>
        <p:spPr>
          <a:xfrm>
            <a:off x="720000" y="782750"/>
            <a:ext cx="3378600" cy="7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pic>
        <p:nvPicPr>
          <p:cNvPr id="250" name="Google Shape;250;p29"/>
          <p:cNvPicPr preferRelativeResize="0"/>
          <p:nvPr/>
        </p:nvPicPr>
        <p:blipFill rotWithShape="1">
          <a:blip r:embed="rId3">
            <a:alphaModFix/>
          </a:blip>
          <a:srcRect b="0" l="5657" r="5666" t="0"/>
          <a:stretch/>
        </p:blipFill>
        <p:spPr>
          <a:xfrm>
            <a:off x="4730375" y="0"/>
            <a:ext cx="3422200" cy="5143507"/>
          </a:xfrm>
          <a:prstGeom prst="rect">
            <a:avLst/>
          </a:prstGeom>
          <a:noFill/>
          <a:ln>
            <a:noFill/>
          </a:ln>
        </p:spPr>
      </p:pic>
      <p:cxnSp>
        <p:nvCxnSpPr>
          <p:cNvPr id="251" name="Google Shape;251;p29"/>
          <p:cNvCxnSpPr/>
          <p:nvPr/>
        </p:nvCxnSpPr>
        <p:spPr>
          <a:xfrm>
            <a:off x="713225" y="2032625"/>
            <a:ext cx="2046900" cy="0"/>
          </a:xfrm>
          <a:prstGeom prst="straightConnector1">
            <a:avLst/>
          </a:prstGeom>
          <a:noFill/>
          <a:ln cap="flat" cmpd="sng" w="28575">
            <a:solidFill>
              <a:srgbClr val="7F7DEB"/>
            </a:solidFill>
            <a:prstDash val="dot"/>
            <a:round/>
            <a:headEnd len="med" w="med" type="none"/>
            <a:tailEnd len="med" w="med" type="none"/>
          </a:ln>
        </p:spPr>
      </p:cxnSp>
      <p:sp>
        <p:nvSpPr>
          <p:cNvPr id="252" name="Google Shape;252;p29"/>
          <p:cNvSpPr/>
          <p:nvPr/>
        </p:nvSpPr>
        <p:spPr>
          <a:xfrm>
            <a:off x="8451666" y="2731925"/>
            <a:ext cx="526830" cy="524216"/>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3" name="Google Shape;253;p29"/>
          <p:cNvCxnSpPr/>
          <p:nvPr/>
        </p:nvCxnSpPr>
        <p:spPr>
          <a:xfrm>
            <a:off x="8715075" y="0"/>
            <a:ext cx="0" cy="2581200"/>
          </a:xfrm>
          <a:prstGeom prst="straightConnector1">
            <a:avLst/>
          </a:prstGeom>
          <a:noFill/>
          <a:ln cap="flat" cmpd="sng" w="28575">
            <a:solidFill>
              <a:schemeClr val="lt1"/>
            </a:solidFill>
            <a:prstDash val="dot"/>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0"/>
          <p:cNvSpPr txBox="1"/>
          <p:nvPr>
            <p:ph type="title"/>
          </p:nvPr>
        </p:nvSpPr>
        <p:spPr>
          <a:xfrm>
            <a:off x="834325" y="469100"/>
            <a:ext cx="2520000" cy="760200"/>
          </a:xfrm>
          <a:prstGeom prst="rect">
            <a:avLst/>
          </a:prstGeom>
        </p:spPr>
        <p:txBody>
          <a:bodyPr anchorCtr="0" anchor="ctr" bIns="0" lIns="91425" spcFirstLastPara="1" rIns="0" wrap="square" tIns="0">
            <a:noAutofit/>
          </a:bodyPr>
          <a:lstStyle/>
          <a:p>
            <a:pPr indent="0" lvl="0" marL="0" rtl="0" algn="l">
              <a:spcBef>
                <a:spcPts val="0"/>
              </a:spcBef>
              <a:spcAft>
                <a:spcPts val="0"/>
              </a:spcAft>
              <a:buNone/>
            </a:pPr>
            <a:r>
              <a:rPr lang="en">
                <a:latin typeface="Roboto Slab Black"/>
                <a:ea typeface="Roboto Slab Black"/>
                <a:cs typeface="Roboto Slab Black"/>
                <a:sym typeface="Roboto Slab Black"/>
              </a:rPr>
              <a:t>Overview</a:t>
            </a:r>
            <a:endParaRPr>
              <a:latin typeface="Roboto Slab Black"/>
              <a:ea typeface="Roboto Slab Black"/>
              <a:cs typeface="Roboto Slab Black"/>
              <a:sym typeface="Roboto Slab Black"/>
            </a:endParaRPr>
          </a:p>
        </p:txBody>
      </p:sp>
      <p:sp>
        <p:nvSpPr>
          <p:cNvPr id="259" name="Google Shape;259;p30"/>
          <p:cNvSpPr txBox="1"/>
          <p:nvPr>
            <p:ph idx="1" type="subTitle"/>
          </p:nvPr>
        </p:nvSpPr>
        <p:spPr>
          <a:xfrm>
            <a:off x="834325" y="1507175"/>
            <a:ext cx="4171500" cy="2999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500"/>
              <a:t>Train travel in the UK offers a convenient and scenic way to explore the country, with an extensive network connecting cities, countryside towns, and coastal regions.</a:t>
            </a:r>
            <a:endParaRPr sz="1500"/>
          </a:p>
          <a:p>
            <a:pPr indent="0" lvl="0" marL="0" rtl="0" algn="l">
              <a:lnSpc>
                <a:spcPct val="100000"/>
              </a:lnSpc>
              <a:spcBef>
                <a:spcPts val="1600"/>
              </a:spcBef>
              <a:spcAft>
                <a:spcPts val="1600"/>
              </a:spcAft>
              <a:buClr>
                <a:schemeClr val="dk1"/>
              </a:buClr>
              <a:buSzPts val="1100"/>
              <a:buFont typeface="Arial"/>
              <a:buNone/>
            </a:pPr>
            <a:r>
              <a:rPr lang="en" sz="1500"/>
              <a:t>The main purpose for this project is to assess its performan</a:t>
            </a:r>
            <a:r>
              <a:rPr lang="en" sz="1500"/>
              <a:t>ce </a:t>
            </a:r>
            <a:r>
              <a:rPr lang="en" sz="1500"/>
              <a:t>focusing on key aspects of ticket purchases, journey performance, and customer experience. The analysis should help the business owners to know how the system operates, how much it makes and how they can make it more profitable and efficient.</a:t>
            </a:r>
            <a:endParaRPr sz="1500"/>
          </a:p>
        </p:txBody>
      </p:sp>
      <p:pic>
        <p:nvPicPr>
          <p:cNvPr id="260" name="Google Shape;260;p30"/>
          <p:cNvPicPr preferRelativeResize="0"/>
          <p:nvPr/>
        </p:nvPicPr>
        <p:blipFill rotWithShape="1">
          <a:blip r:embed="rId3">
            <a:alphaModFix/>
          </a:blip>
          <a:srcRect b="0" l="1774" r="1774" t="0"/>
          <a:stretch/>
        </p:blipFill>
        <p:spPr>
          <a:xfrm flipH="1">
            <a:off x="5120426" y="1507175"/>
            <a:ext cx="3735224" cy="2999124"/>
          </a:xfrm>
          <a:prstGeom prst="rect">
            <a:avLst/>
          </a:prstGeom>
          <a:noFill/>
          <a:ln>
            <a:noFill/>
          </a:ln>
        </p:spPr>
      </p:pic>
      <p:sp>
        <p:nvSpPr>
          <p:cNvPr id="261" name="Google Shape;261;p30"/>
          <p:cNvSpPr/>
          <p:nvPr/>
        </p:nvSpPr>
        <p:spPr>
          <a:xfrm>
            <a:off x="5877560" y="388730"/>
            <a:ext cx="583929" cy="583943"/>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1"/>
          <p:cNvSpPr txBox="1"/>
          <p:nvPr>
            <p:ph type="title"/>
          </p:nvPr>
        </p:nvSpPr>
        <p:spPr>
          <a:xfrm>
            <a:off x="720000" y="1976000"/>
            <a:ext cx="3797100" cy="143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DATASET DESCRIPTION</a:t>
            </a:r>
            <a:endParaRPr/>
          </a:p>
        </p:txBody>
      </p:sp>
      <p:sp>
        <p:nvSpPr>
          <p:cNvPr id="267" name="Google Shape;267;p31"/>
          <p:cNvSpPr txBox="1"/>
          <p:nvPr>
            <p:ph idx="2" type="title"/>
          </p:nvPr>
        </p:nvSpPr>
        <p:spPr>
          <a:xfrm>
            <a:off x="720000" y="782750"/>
            <a:ext cx="3378600" cy="7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pic>
        <p:nvPicPr>
          <p:cNvPr id="268" name="Google Shape;268;p31"/>
          <p:cNvPicPr preferRelativeResize="0"/>
          <p:nvPr/>
        </p:nvPicPr>
        <p:blipFill rotWithShape="1">
          <a:blip r:embed="rId3">
            <a:alphaModFix/>
          </a:blip>
          <a:srcRect b="0" l="8401" r="8410" t="0"/>
          <a:stretch/>
        </p:blipFill>
        <p:spPr>
          <a:xfrm>
            <a:off x="4730375" y="0"/>
            <a:ext cx="3422200" cy="5143506"/>
          </a:xfrm>
          <a:prstGeom prst="rect">
            <a:avLst/>
          </a:prstGeom>
          <a:noFill/>
          <a:ln>
            <a:noFill/>
          </a:ln>
        </p:spPr>
      </p:pic>
      <p:cxnSp>
        <p:nvCxnSpPr>
          <p:cNvPr id="269" name="Google Shape;269;p31"/>
          <p:cNvCxnSpPr/>
          <p:nvPr/>
        </p:nvCxnSpPr>
        <p:spPr>
          <a:xfrm>
            <a:off x="713225" y="2032625"/>
            <a:ext cx="2046900" cy="0"/>
          </a:xfrm>
          <a:prstGeom prst="straightConnector1">
            <a:avLst/>
          </a:prstGeom>
          <a:noFill/>
          <a:ln cap="flat" cmpd="sng" w="28575">
            <a:solidFill>
              <a:srgbClr val="7F7DEB"/>
            </a:solidFill>
            <a:prstDash val="dot"/>
            <a:round/>
            <a:headEnd len="med" w="med" type="none"/>
            <a:tailEnd len="med" w="med" type="none"/>
          </a:ln>
        </p:spPr>
      </p:cxnSp>
      <p:sp>
        <p:nvSpPr>
          <p:cNvPr id="270" name="Google Shape;270;p31"/>
          <p:cNvSpPr/>
          <p:nvPr/>
        </p:nvSpPr>
        <p:spPr>
          <a:xfrm>
            <a:off x="8451666" y="2731925"/>
            <a:ext cx="526830" cy="524216"/>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1" name="Google Shape;271;p31"/>
          <p:cNvCxnSpPr/>
          <p:nvPr/>
        </p:nvCxnSpPr>
        <p:spPr>
          <a:xfrm>
            <a:off x="8715075" y="0"/>
            <a:ext cx="0" cy="2581200"/>
          </a:xfrm>
          <a:prstGeom prst="straightConnector1">
            <a:avLst/>
          </a:prstGeom>
          <a:noFill/>
          <a:ln cap="flat" cmpd="sng" w="28575">
            <a:solidFill>
              <a:schemeClr val="lt1"/>
            </a:solidFill>
            <a:prstDash val="dot"/>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5" name="Shape 275"/>
        <p:cNvGrpSpPr/>
        <p:nvPr/>
      </p:nvGrpSpPr>
      <p:grpSpPr>
        <a:xfrm>
          <a:off x="0" y="0"/>
          <a:ext cx="0" cy="0"/>
          <a:chOff x="0" y="0"/>
          <a:chExt cx="0" cy="0"/>
        </a:xfrm>
      </p:grpSpPr>
      <p:sp>
        <p:nvSpPr>
          <p:cNvPr id="276" name="Google Shape;276;p32"/>
          <p:cNvSpPr txBox="1"/>
          <p:nvPr>
            <p:ph type="title"/>
          </p:nvPr>
        </p:nvSpPr>
        <p:spPr>
          <a:xfrm>
            <a:off x="720000" y="539500"/>
            <a:ext cx="7704000" cy="37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700">
                <a:solidFill>
                  <a:schemeClr val="dk1"/>
                </a:solidFill>
                <a:latin typeface="Roboto Slab Black"/>
                <a:ea typeface="Roboto Slab Black"/>
                <a:cs typeface="Roboto Slab Black"/>
                <a:sym typeface="Roboto Slab Black"/>
              </a:rPr>
              <a:t>Contents of </a:t>
            </a:r>
            <a:r>
              <a:rPr lang="en" sz="2700"/>
              <a:t>the dataset</a:t>
            </a:r>
            <a:endParaRPr>
              <a:solidFill>
                <a:schemeClr val="dk1"/>
              </a:solidFill>
              <a:latin typeface="Roboto Slab Black"/>
              <a:ea typeface="Roboto Slab Black"/>
              <a:cs typeface="Roboto Slab Black"/>
              <a:sym typeface="Roboto Slab Black"/>
            </a:endParaRPr>
          </a:p>
        </p:txBody>
      </p:sp>
      <p:sp>
        <p:nvSpPr>
          <p:cNvPr id="277" name="Google Shape;277;p32"/>
          <p:cNvSpPr txBox="1"/>
          <p:nvPr>
            <p:ph idx="1" type="body"/>
          </p:nvPr>
        </p:nvSpPr>
        <p:spPr>
          <a:xfrm>
            <a:off x="720000" y="915400"/>
            <a:ext cx="7704000" cy="368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612C28"/>
              </a:buClr>
              <a:buSzPts val="1100"/>
              <a:buFont typeface="Arial"/>
              <a:buNone/>
            </a:pPr>
            <a:r>
              <a:rPr lang="en" sz="1200"/>
              <a:t>The dataset consists of one file:</a:t>
            </a:r>
            <a:r>
              <a:rPr lang="en" sz="1200">
                <a:solidFill>
                  <a:srgbClr val="0000FF"/>
                </a:solidFill>
              </a:rPr>
              <a:t> </a:t>
            </a:r>
            <a:r>
              <a:rPr lang="en" sz="1200" u="sng">
                <a:solidFill>
                  <a:srgbClr val="0000FF"/>
                </a:solidFill>
                <a:hlinkClick r:id="rId3">
                  <a:extLst>
                    <a:ext uri="{A12FA001-AC4F-418D-AE19-62706E023703}">
                      <ahyp:hlinkClr val="tx"/>
                    </a:ext>
                  </a:extLst>
                </a:hlinkClick>
              </a:rPr>
              <a:t>railway.csv</a:t>
            </a:r>
            <a:endParaRPr sz="1200">
              <a:solidFill>
                <a:srgbClr val="0000FF"/>
              </a:solidFill>
            </a:endParaRPr>
          </a:p>
          <a:p>
            <a:pPr indent="0" lvl="0" marL="0" rtl="0" algn="l">
              <a:spcBef>
                <a:spcPts val="1000"/>
              </a:spcBef>
              <a:spcAft>
                <a:spcPts val="0"/>
              </a:spcAft>
              <a:buClr>
                <a:srgbClr val="612C28"/>
              </a:buClr>
              <a:buSzPts val="1100"/>
              <a:buFont typeface="Arial"/>
              <a:buNone/>
            </a:pPr>
            <a:r>
              <a:rPr lang="en" sz="1200"/>
              <a:t>Fields inside the file:</a:t>
            </a:r>
            <a:endParaRPr sz="1200"/>
          </a:p>
          <a:p>
            <a:pPr indent="-298450" lvl="0" marL="457200" rtl="0" algn="l">
              <a:spcBef>
                <a:spcPts val="0"/>
              </a:spcBef>
              <a:spcAft>
                <a:spcPts val="0"/>
              </a:spcAft>
              <a:buSzPts val="1100"/>
              <a:buAutoNum type="arabicPeriod"/>
            </a:pPr>
            <a:r>
              <a:rPr b="1" lang="en" sz="1100"/>
              <a:t>Transaction ID</a:t>
            </a:r>
            <a:r>
              <a:rPr lang="en" sz="1100"/>
              <a:t> - Unique identifier for an individual train ticket purchase</a:t>
            </a:r>
            <a:endParaRPr sz="1100"/>
          </a:p>
          <a:p>
            <a:pPr indent="-298450" lvl="0" marL="457200" rtl="0" algn="l">
              <a:spcBef>
                <a:spcPts val="0"/>
              </a:spcBef>
              <a:spcAft>
                <a:spcPts val="0"/>
              </a:spcAft>
              <a:buSzPts val="1100"/>
              <a:buAutoNum type="arabicPeriod"/>
            </a:pPr>
            <a:r>
              <a:rPr b="1" lang="en" sz="1100"/>
              <a:t>Date of Purchase</a:t>
            </a:r>
            <a:r>
              <a:rPr lang="en" sz="1100"/>
              <a:t> - Date the ticket was purchased</a:t>
            </a:r>
            <a:endParaRPr sz="1100"/>
          </a:p>
          <a:p>
            <a:pPr indent="-298450" lvl="0" marL="457200" rtl="0" algn="l">
              <a:spcBef>
                <a:spcPts val="0"/>
              </a:spcBef>
              <a:spcAft>
                <a:spcPts val="0"/>
              </a:spcAft>
              <a:buSzPts val="1100"/>
              <a:buAutoNum type="arabicPeriod"/>
            </a:pPr>
            <a:r>
              <a:rPr b="1" lang="en" sz="1100"/>
              <a:t>Time of Purchase</a:t>
            </a:r>
            <a:r>
              <a:rPr lang="en" sz="1100"/>
              <a:t> - Time the ticket was purchased</a:t>
            </a:r>
            <a:endParaRPr sz="1100"/>
          </a:p>
          <a:p>
            <a:pPr indent="-298450" lvl="0" marL="457200" rtl="0" algn="l">
              <a:spcBef>
                <a:spcPts val="0"/>
              </a:spcBef>
              <a:spcAft>
                <a:spcPts val="0"/>
              </a:spcAft>
              <a:buSzPts val="1100"/>
              <a:buAutoNum type="arabicPeriod"/>
            </a:pPr>
            <a:r>
              <a:rPr b="1" lang="en" sz="1100"/>
              <a:t>Purchase Type</a:t>
            </a:r>
            <a:r>
              <a:rPr lang="en" sz="1100"/>
              <a:t> - Whether the ticket was purchased online or directly at a train station</a:t>
            </a:r>
            <a:endParaRPr sz="1100"/>
          </a:p>
          <a:p>
            <a:pPr indent="-298450" lvl="0" marL="457200" rtl="0" algn="l">
              <a:spcBef>
                <a:spcPts val="0"/>
              </a:spcBef>
              <a:spcAft>
                <a:spcPts val="0"/>
              </a:spcAft>
              <a:buSzPts val="1100"/>
              <a:buAutoNum type="arabicPeriod"/>
            </a:pPr>
            <a:r>
              <a:rPr b="1" lang="en" sz="1100"/>
              <a:t>Payment Method</a:t>
            </a:r>
            <a:r>
              <a:rPr lang="en" sz="1100"/>
              <a:t> - Payment method used to purchase the ticket (</a:t>
            </a:r>
            <a:r>
              <a:rPr lang="en" sz="1100"/>
              <a:t>Contactless</a:t>
            </a:r>
            <a:r>
              <a:rPr lang="en" sz="1100"/>
              <a:t>, Credit Card, or Debit Card)</a:t>
            </a:r>
            <a:endParaRPr sz="1100"/>
          </a:p>
          <a:p>
            <a:pPr indent="-298450" lvl="0" marL="457200" rtl="0" algn="l">
              <a:spcBef>
                <a:spcPts val="0"/>
              </a:spcBef>
              <a:spcAft>
                <a:spcPts val="0"/>
              </a:spcAft>
              <a:buSzPts val="1100"/>
              <a:buAutoNum type="arabicPeriod"/>
            </a:pPr>
            <a:r>
              <a:rPr b="1" lang="en" sz="1100"/>
              <a:t>Railcard</a:t>
            </a:r>
            <a:r>
              <a:rPr lang="en" sz="1100"/>
              <a:t> - Whether the passenger is a National Railcard holder (Adult, Senior, or Disabled) or not (None)</a:t>
            </a:r>
            <a:endParaRPr sz="1100"/>
          </a:p>
          <a:p>
            <a:pPr indent="-298450" lvl="0" marL="457200" rtl="0" algn="l">
              <a:spcBef>
                <a:spcPts val="0"/>
              </a:spcBef>
              <a:spcAft>
                <a:spcPts val="0"/>
              </a:spcAft>
              <a:buSzPts val="1100"/>
              <a:buAutoNum type="arabicPeriod"/>
            </a:pPr>
            <a:r>
              <a:rPr b="1" lang="en" sz="1100"/>
              <a:t>Ticket Class</a:t>
            </a:r>
            <a:r>
              <a:rPr lang="en" sz="1100"/>
              <a:t> - Seat class for the ticket (Standard or First)</a:t>
            </a:r>
            <a:endParaRPr sz="1100"/>
          </a:p>
          <a:p>
            <a:pPr indent="-298450" lvl="0" marL="457200" rtl="0" algn="l">
              <a:spcBef>
                <a:spcPts val="0"/>
              </a:spcBef>
              <a:spcAft>
                <a:spcPts val="0"/>
              </a:spcAft>
              <a:buSzPts val="1100"/>
              <a:buAutoNum type="arabicPeriod"/>
            </a:pPr>
            <a:r>
              <a:rPr b="1" lang="en" sz="1100"/>
              <a:t>Ticket Type</a:t>
            </a:r>
            <a:r>
              <a:rPr lang="en" sz="1100"/>
              <a:t> - When you bought or can use the ticket (Advance, Off-Peak, Anytime)</a:t>
            </a:r>
            <a:endParaRPr sz="1100"/>
          </a:p>
          <a:p>
            <a:pPr indent="-298450" lvl="0" marL="457200" rtl="0" algn="l">
              <a:spcBef>
                <a:spcPts val="0"/>
              </a:spcBef>
              <a:spcAft>
                <a:spcPts val="0"/>
              </a:spcAft>
              <a:buSzPts val="1100"/>
              <a:buAutoNum type="arabicPeriod"/>
            </a:pPr>
            <a:r>
              <a:rPr b="1" lang="en" sz="1100"/>
              <a:t>Price</a:t>
            </a:r>
            <a:r>
              <a:rPr lang="en" sz="1100"/>
              <a:t> - Final cost of the ticket</a:t>
            </a:r>
            <a:endParaRPr sz="1100"/>
          </a:p>
          <a:p>
            <a:pPr indent="-298450" lvl="0" marL="457200" rtl="0" algn="l">
              <a:spcBef>
                <a:spcPts val="0"/>
              </a:spcBef>
              <a:spcAft>
                <a:spcPts val="0"/>
              </a:spcAft>
              <a:buSzPts val="1100"/>
              <a:buAutoNum type="arabicPeriod"/>
            </a:pPr>
            <a:r>
              <a:rPr b="1" lang="en" sz="1100"/>
              <a:t>Departure Station</a:t>
            </a:r>
            <a:r>
              <a:rPr lang="en" sz="1100"/>
              <a:t> - Station to board the train</a:t>
            </a:r>
            <a:endParaRPr sz="1100"/>
          </a:p>
          <a:p>
            <a:pPr indent="-298450" lvl="0" marL="457200" rtl="0" algn="l">
              <a:spcBef>
                <a:spcPts val="0"/>
              </a:spcBef>
              <a:spcAft>
                <a:spcPts val="0"/>
              </a:spcAft>
              <a:buSzPts val="1100"/>
              <a:buAutoNum type="arabicPeriod"/>
            </a:pPr>
            <a:r>
              <a:rPr b="1" lang="en" sz="1100"/>
              <a:t>Arrival Destination</a:t>
            </a:r>
            <a:r>
              <a:rPr lang="en" sz="1100"/>
              <a:t> - Station to exit the train</a:t>
            </a:r>
            <a:endParaRPr sz="1100"/>
          </a:p>
          <a:p>
            <a:pPr indent="-298450" lvl="0" marL="457200" rtl="0" algn="l">
              <a:spcBef>
                <a:spcPts val="0"/>
              </a:spcBef>
              <a:spcAft>
                <a:spcPts val="0"/>
              </a:spcAft>
              <a:buSzPts val="1100"/>
              <a:buAutoNum type="arabicPeriod"/>
            </a:pPr>
            <a:r>
              <a:rPr b="1" lang="en" sz="1100"/>
              <a:t>Date of Journey</a:t>
            </a:r>
            <a:r>
              <a:rPr lang="en" sz="1100"/>
              <a:t> - Date the train departed</a:t>
            </a:r>
            <a:endParaRPr sz="1100"/>
          </a:p>
          <a:p>
            <a:pPr indent="-298450" lvl="0" marL="457200" rtl="0" algn="l">
              <a:spcBef>
                <a:spcPts val="0"/>
              </a:spcBef>
              <a:spcAft>
                <a:spcPts val="0"/>
              </a:spcAft>
              <a:buSzPts val="1100"/>
              <a:buAutoNum type="arabicPeriod"/>
            </a:pPr>
            <a:r>
              <a:rPr b="1" lang="en" sz="1100"/>
              <a:t>Departure Time</a:t>
            </a:r>
            <a:r>
              <a:rPr lang="en" sz="1100"/>
              <a:t> - Time the train departed</a:t>
            </a:r>
            <a:endParaRPr sz="1100"/>
          </a:p>
          <a:p>
            <a:pPr indent="-298450" lvl="0" marL="457200" rtl="0" algn="l">
              <a:spcBef>
                <a:spcPts val="0"/>
              </a:spcBef>
              <a:spcAft>
                <a:spcPts val="0"/>
              </a:spcAft>
              <a:buSzPts val="1100"/>
              <a:buAutoNum type="arabicPeriod"/>
            </a:pPr>
            <a:r>
              <a:rPr b="1" lang="en" sz="1100"/>
              <a:t>Arrival Time</a:t>
            </a:r>
            <a:r>
              <a:rPr lang="en" sz="1100"/>
              <a:t> - Time the train was scheduled to arrive at its destination (can be on the day after departure)</a:t>
            </a:r>
            <a:endParaRPr sz="1100"/>
          </a:p>
          <a:p>
            <a:pPr indent="-298450" lvl="0" marL="457200" rtl="0" algn="l">
              <a:spcBef>
                <a:spcPts val="0"/>
              </a:spcBef>
              <a:spcAft>
                <a:spcPts val="0"/>
              </a:spcAft>
              <a:buSzPts val="1100"/>
              <a:buAutoNum type="arabicPeriod"/>
            </a:pPr>
            <a:r>
              <a:rPr b="1" lang="en" sz="1100"/>
              <a:t>Actual Arrival Time</a:t>
            </a:r>
            <a:r>
              <a:rPr lang="en" sz="1100"/>
              <a:t> - Time the train arrived at its destination (can be on the day after departure)</a:t>
            </a:r>
            <a:endParaRPr sz="1100"/>
          </a:p>
          <a:p>
            <a:pPr indent="-298450" lvl="0" marL="457200" rtl="0" algn="l">
              <a:spcBef>
                <a:spcPts val="0"/>
              </a:spcBef>
              <a:spcAft>
                <a:spcPts val="0"/>
              </a:spcAft>
              <a:buSzPts val="1100"/>
              <a:buAutoNum type="arabicPeriod"/>
            </a:pPr>
            <a:r>
              <a:rPr b="1" lang="en" sz="1100"/>
              <a:t>Journey Status</a:t>
            </a:r>
            <a:r>
              <a:rPr lang="en" sz="1100"/>
              <a:t> - Whether the train was on time, delayed, or cancelled</a:t>
            </a:r>
            <a:endParaRPr sz="1100"/>
          </a:p>
          <a:p>
            <a:pPr indent="-298450" lvl="0" marL="457200" rtl="0" algn="l">
              <a:spcBef>
                <a:spcPts val="0"/>
              </a:spcBef>
              <a:spcAft>
                <a:spcPts val="0"/>
              </a:spcAft>
              <a:buSzPts val="1100"/>
              <a:buAutoNum type="arabicPeriod"/>
            </a:pPr>
            <a:r>
              <a:rPr b="1" lang="en" sz="1100"/>
              <a:t>Reason for De</a:t>
            </a:r>
            <a:r>
              <a:rPr b="1" lang="en" sz="1100"/>
              <a:t>lay</a:t>
            </a:r>
            <a:r>
              <a:rPr lang="en" sz="1100"/>
              <a:t> - Reason for the delay or cancellation</a:t>
            </a:r>
            <a:endParaRPr sz="1100"/>
          </a:p>
          <a:p>
            <a:pPr indent="-298450" lvl="0" marL="457200" rtl="0" algn="l">
              <a:spcBef>
                <a:spcPts val="0"/>
              </a:spcBef>
              <a:spcAft>
                <a:spcPts val="0"/>
              </a:spcAft>
              <a:buSzPts val="1100"/>
              <a:buAutoNum type="arabicPeriod"/>
            </a:pPr>
            <a:r>
              <a:rPr b="1" lang="en" sz="1100"/>
              <a:t>Refund Request </a:t>
            </a:r>
            <a:r>
              <a:rPr lang="en" sz="1100"/>
              <a:t>- Whether the passenger requested a refund after a delay or cancellation</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3"/>
          <p:cNvSpPr/>
          <p:nvPr/>
        </p:nvSpPr>
        <p:spPr>
          <a:xfrm>
            <a:off x="5592510" y="1597763"/>
            <a:ext cx="2838000" cy="1446300"/>
          </a:xfrm>
          <a:prstGeom prst="rect">
            <a:avLst/>
          </a:prstGeom>
          <a:solidFill>
            <a:srgbClr val="89DBCC">
              <a:alpha val="36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3"/>
          <p:cNvSpPr/>
          <p:nvPr/>
        </p:nvSpPr>
        <p:spPr>
          <a:xfrm>
            <a:off x="5592578" y="3133725"/>
            <a:ext cx="2838000" cy="1474800"/>
          </a:xfrm>
          <a:prstGeom prst="rect">
            <a:avLst/>
          </a:prstGeom>
          <a:solidFill>
            <a:srgbClr val="89DBCC">
              <a:alpha val="36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3"/>
          <p:cNvSpPr/>
          <p:nvPr/>
        </p:nvSpPr>
        <p:spPr>
          <a:xfrm>
            <a:off x="1659053" y="1597775"/>
            <a:ext cx="2894100" cy="1446300"/>
          </a:xfrm>
          <a:prstGeom prst="rect">
            <a:avLst/>
          </a:prstGeom>
          <a:solidFill>
            <a:srgbClr val="89DBCC">
              <a:alpha val="36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3"/>
          <p:cNvSpPr/>
          <p:nvPr/>
        </p:nvSpPr>
        <p:spPr>
          <a:xfrm>
            <a:off x="1659109" y="3133725"/>
            <a:ext cx="2894100" cy="1474800"/>
          </a:xfrm>
          <a:prstGeom prst="rect">
            <a:avLst/>
          </a:prstGeom>
          <a:solidFill>
            <a:srgbClr val="89DBCC">
              <a:alpha val="36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3"/>
          <p:cNvSpPr txBox="1"/>
          <p:nvPr>
            <p:ph type="title"/>
          </p:nvPr>
        </p:nvSpPr>
        <p:spPr>
          <a:xfrm>
            <a:off x="1824900" y="2048400"/>
            <a:ext cx="2528700" cy="4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Empty Cells</a:t>
            </a:r>
            <a:endParaRPr/>
          </a:p>
        </p:txBody>
      </p:sp>
      <p:sp>
        <p:nvSpPr>
          <p:cNvPr id="287" name="Google Shape;287;p33"/>
          <p:cNvSpPr txBox="1"/>
          <p:nvPr>
            <p:ph idx="8" type="title"/>
          </p:nvPr>
        </p:nvSpPr>
        <p:spPr>
          <a:xfrm>
            <a:off x="2576850" y="539500"/>
            <a:ext cx="3990300" cy="37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Problems of Data</a:t>
            </a:r>
            <a:endParaRPr/>
          </a:p>
        </p:txBody>
      </p:sp>
      <p:sp>
        <p:nvSpPr>
          <p:cNvPr id="288" name="Google Shape;288;p33"/>
          <p:cNvSpPr txBox="1"/>
          <p:nvPr>
            <p:ph idx="2" type="title"/>
          </p:nvPr>
        </p:nvSpPr>
        <p:spPr>
          <a:xfrm>
            <a:off x="5739838" y="3573975"/>
            <a:ext cx="2528700" cy="59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Errors in values</a:t>
            </a:r>
            <a:endParaRPr/>
          </a:p>
        </p:txBody>
      </p:sp>
      <p:sp>
        <p:nvSpPr>
          <p:cNvPr id="289" name="Google Shape;289;p33"/>
          <p:cNvSpPr txBox="1"/>
          <p:nvPr>
            <p:ph idx="4" type="title"/>
          </p:nvPr>
        </p:nvSpPr>
        <p:spPr>
          <a:xfrm>
            <a:off x="5739850" y="1796713"/>
            <a:ext cx="2528700" cy="4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Same value Different R</a:t>
            </a:r>
            <a:r>
              <a:rPr lang="en"/>
              <a:t>epresentation</a:t>
            </a:r>
            <a:endParaRPr/>
          </a:p>
        </p:txBody>
      </p:sp>
      <p:sp>
        <p:nvSpPr>
          <p:cNvPr id="290" name="Google Shape;290;p33"/>
          <p:cNvSpPr txBox="1"/>
          <p:nvPr>
            <p:ph idx="6" type="title"/>
          </p:nvPr>
        </p:nvSpPr>
        <p:spPr>
          <a:xfrm>
            <a:off x="1824900" y="3490125"/>
            <a:ext cx="2316300" cy="76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Duplicates (need normalization)</a:t>
            </a:r>
            <a:endParaRPr/>
          </a:p>
        </p:txBody>
      </p:sp>
      <p:sp>
        <p:nvSpPr>
          <p:cNvPr id="291" name="Google Shape;291;p33"/>
          <p:cNvSpPr/>
          <p:nvPr/>
        </p:nvSpPr>
        <p:spPr>
          <a:xfrm>
            <a:off x="713225" y="1597775"/>
            <a:ext cx="852300" cy="14463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3"/>
          <p:cNvSpPr/>
          <p:nvPr/>
        </p:nvSpPr>
        <p:spPr>
          <a:xfrm>
            <a:off x="4646682" y="1597775"/>
            <a:ext cx="852300" cy="14463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33"/>
          <p:cNvGrpSpPr/>
          <p:nvPr/>
        </p:nvGrpSpPr>
        <p:grpSpPr>
          <a:xfrm>
            <a:off x="4646738" y="3133725"/>
            <a:ext cx="852300" cy="1474800"/>
            <a:chOff x="713275" y="3133725"/>
            <a:chExt cx="852300" cy="1474800"/>
          </a:xfrm>
        </p:grpSpPr>
        <p:sp>
          <p:nvSpPr>
            <p:cNvPr id="294" name="Google Shape;294;p33"/>
            <p:cNvSpPr/>
            <p:nvPr/>
          </p:nvSpPr>
          <p:spPr>
            <a:xfrm>
              <a:off x="713275" y="3133725"/>
              <a:ext cx="852300" cy="14748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3"/>
            <p:cNvSpPr/>
            <p:nvPr/>
          </p:nvSpPr>
          <p:spPr>
            <a:xfrm>
              <a:off x="954834" y="370089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 name="Google Shape;296;p33"/>
          <p:cNvGrpSpPr/>
          <p:nvPr/>
        </p:nvGrpSpPr>
        <p:grpSpPr>
          <a:xfrm>
            <a:off x="713244" y="3133725"/>
            <a:ext cx="852300" cy="1474800"/>
            <a:chOff x="4646744" y="3133725"/>
            <a:chExt cx="852300" cy="1474800"/>
          </a:xfrm>
        </p:grpSpPr>
        <p:sp>
          <p:nvSpPr>
            <p:cNvPr id="297" name="Google Shape;297;p33"/>
            <p:cNvSpPr/>
            <p:nvPr/>
          </p:nvSpPr>
          <p:spPr>
            <a:xfrm>
              <a:off x="4646744" y="3133725"/>
              <a:ext cx="852300" cy="1474800"/>
            </a:xfrm>
            <a:prstGeom prst="rect">
              <a:avLst/>
            </a:prstGeom>
            <a:solidFill>
              <a:srgbClr val="7F7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33"/>
            <p:cNvGrpSpPr/>
            <p:nvPr/>
          </p:nvGrpSpPr>
          <p:grpSpPr>
            <a:xfrm>
              <a:off x="4874935" y="3701805"/>
              <a:ext cx="366364" cy="367290"/>
              <a:chOff x="-61784125" y="3377700"/>
              <a:chExt cx="316650" cy="317450"/>
            </a:xfrm>
          </p:grpSpPr>
          <p:sp>
            <p:nvSpPr>
              <p:cNvPr id="299" name="Google Shape;299;p33"/>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3"/>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3"/>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3"/>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3"/>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3"/>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3"/>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6" name="Google Shape;306;p33"/>
          <p:cNvGrpSpPr/>
          <p:nvPr/>
        </p:nvGrpSpPr>
        <p:grpSpPr>
          <a:xfrm>
            <a:off x="955337" y="2137741"/>
            <a:ext cx="368186" cy="366364"/>
            <a:chOff x="-63679950" y="3360375"/>
            <a:chExt cx="318225" cy="316650"/>
          </a:xfrm>
        </p:grpSpPr>
        <p:sp>
          <p:nvSpPr>
            <p:cNvPr id="307" name="Google Shape;307;p33"/>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3"/>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3"/>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3"/>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 name="Google Shape;311;p33"/>
          <p:cNvSpPr/>
          <p:nvPr/>
        </p:nvSpPr>
        <p:spPr>
          <a:xfrm>
            <a:off x="4888725" y="2201037"/>
            <a:ext cx="368207" cy="239778"/>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4"/>
          <p:cNvSpPr txBox="1"/>
          <p:nvPr>
            <p:ph type="title"/>
          </p:nvPr>
        </p:nvSpPr>
        <p:spPr>
          <a:xfrm>
            <a:off x="720000" y="1976000"/>
            <a:ext cx="3797100" cy="143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MODELLING</a:t>
            </a:r>
            <a:endParaRPr/>
          </a:p>
        </p:txBody>
      </p:sp>
      <p:sp>
        <p:nvSpPr>
          <p:cNvPr id="317" name="Google Shape;317;p34"/>
          <p:cNvSpPr txBox="1"/>
          <p:nvPr>
            <p:ph idx="2" type="title"/>
          </p:nvPr>
        </p:nvSpPr>
        <p:spPr>
          <a:xfrm>
            <a:off x="720000" y="782750"/>
            <a:ext cx="3378600" cy="7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pic>
        <p:nvPicPr>
          <p:cNvPr id="318" name="Google Shape;318;p34"/>
          <p:cNvPicPr preferRelativeResize="0"/>
          <p:nvPr/>
        </p:nvPicPr>
        <p:blipFill rotWithShape="1">
          <a:blip r:embed="rId3">
            <a:alphaModFix/>
          </a:blip>
          <a:srcRect b="0" l="2785" r="2785" t="0"/>
          <a:stretch/>
        </p:blipFill>
        <p:spPr>
          <a:xfrm>
            <a:off x="4730375" y="0"/>
            <a:ext cx="3422201" cy="5143506"/>
          </a:xfrm>
          <a:prstGeom prst="rect">
            <a:avLst/>
          </a:prstGeom>
          <a:noFill/>
          <a:ln>
            <a:noFill/>
          </a:ln>
        </p:spPr>
      </p:pic>
      <p:cxnSp>
        <p:nvCxnSpPr>
          <p:cNvPr id="319" name="Google Shape;319;p34"/>
          <p:cNvCxnSpPr/>
          <p:nvPr/>
        </p:nvCxnSpPr>
        <p:spPr>
          <a:xfrm>
            <a:off x="713225" y="2032625"/>
            <a:ext cx="2046900" cy="0"/>
          </a:xfrm>
          <a:prstGeom prst="straightConnector1">
            <a:avLst/>
          </a:prstGeom>
          <a:noFill/>
          <a:ln cap="flat" cmpd="sng" w="28575">
            <a:solidFill>
              <a:srgbClr val="7F7DEB"/>
            </a:solidFill>
            <a:prstDash val="dot"/>
            <a:round/>
            <a:headEnd len="med" w="med" type="none"/>
            <a:tailEnd len="med" w="med" type="none"/>
          </a:ln>
        </p:spPr>
      </p:cxnSp>
      <p:sp>
        <p:nvSpPr>
          <p:cNvPr id="320" name="Google Shape;320;p34"/>
          <p:cNvSpPr/>
          <p:nvPr/>
        </p:nvSpPr>
        <p:spPr>
          <a:xfrm>
            <a:off x="8451666" y="2731925"/>
            <a:ext cx="526830" cy="524216"/>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1" name="Google Shape;321;p34"/>
          <p:cNvCxnSpPr/>
          <p:nvPr/>
        </p:nvCxnSpPr>
        <p:spPr>
          <a:xfrm>
            <a:off x="8715075" y="0"/>
            <a:ext cx="0" cy="2581200"/>
          </a:xfrm>
          <a:prstGeom prst="straightConnector1">
            <a:avLst/>
          </a:prstGeom>
          <a:noFill/>
          <a:ln cap="flat" cmpd="sng" w="28575">
            <a:solidFill>
              <a:schemeClr val="lt1"/>
            </a:solidFill>
            <a:prstDash val="dot"/>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ket Research Report for Business by Slidesgo">
  <a:themeElements>
    <a:clrScheme name="Simple Light">
      <a:dk1>
        <a:srgbClr val="000000"/>
      </a:dk1>
      <a:lt1>
        <a:srgbClr val="FFFFFF"/>
      </a:lt1>
      <a:dk2>
        <a:srgbClr val="7F7DEB"/>
      </a:dk2>
      <a:lt2>
        <a:srgbClr val="D4F2EC"/>
      </a:lt2>
      <a:accent1>
        <a:srgbClr val="7F7DEB"/>
      </a:accent1>
      <a:accent2>
        <a:srgbClr val="212121"/>
      </a:accent2>
      <a:accent3>
        <a:srgbClr val="7F7DEB"/>
      </a:accent3>
      <a:accent4>
        <a:srgbClr val="D4F2EC"/>
      </a:accent4>
      <a:accent5>
        <a:srgbClr val="D4F2EC"/>
      </a:accent5>
      <a:accent6>
        <a:srgbClr val="7F7DEB"/>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